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0"/>
  </p:notesMasterIdLst>
  <p:sldIdLst>
    <p:sldId id="264" r:id="rId5"/>
    <p:sldId id="297" r:id="rId6"/>
    <p:sldId id="315" r:id="rId7"/>
    <p:sldId id="316" r:id="rId8"/>
    <p:sldId id="308" r:id="rId9"/>
    <p:sldId id="327" r:id="rId10"/>
    <p:sldId id="326" r:id="rId11"/>
    <p:sldId id="314" r:id="rId12"/>
    <p:sldId id="322" r:id="rId13"/>
    <p:sldId id="288" r:id="rId14"/>
    <p:sldId id="292" r:id="rId15"/>
    <p:sldId id="291" r:id="rId16"/>
    <p:sldId id="287" r:id="rId17"/>
    <p:sldId id="289" r:id="rId18"/>
    <p:sldId id="290" r:id="rId19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11EA85E5-BA21-3F31-C3E5-FF89ECB7D36E}" name="LINCOLN FERREIRA DE JESUS DO CARMO ." initials="LFDJDC." userId="LINCOLN FERREIRA DE JESUS DO CARMO ." providerId="Non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92D4A"/>
    <a:srgbClr val="2A2A2A"/>
    <a:srgbClr val="3D3D3D"/>
    <a:srgbClr val="1D3557"/>
    <a:srgbClr val="FFFCEC"/>
    <a:srgbClr val="262626"/>
    <a:srgbClr val="A52633"/>
    <a:srgbClr val="4BA3C3"/>
    <a:srgbClr val="E83847"/>
    <a:srgbClr val="BC2D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F4A89CF-711E-8A09-77F7-4AA4CFFB7459}" v="35" dt="2022-04-24T15:57:09.607"/>
    <p1510:client id="{38E5E4F7-81A7-490A-9A7B-3069387B326F}" v="41" dt="2022-04-24T16:27:44.107"/>
    <p1510:client id="{E5E7203C-F83F-49A1-BEA1-65F04078D5F4}" v="3066" dt="2022-04-24T16:28:10.17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3480" y="4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8/10/relationships/authors" Target="authors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5A9E04-16DB-4FC4-87A3-E6ECE5990804}" type="datetimeFigureOut">
              <a:rPr lang="pt-BR" smtClean="0"/>
              <a:t>24/04/2022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F572A8-ED4D-47EB-9687-B320940C667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067944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F572A8-ED4D-47EB-9687-B320940C6679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731779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F572A8-ED4D-47EB-9687-B320940C6679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346249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F572A8-ED4D-47EB-9687-B320940C6679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380291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72BA24-A4C4-48D1-8DC1-B20CAE9375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D26CB42-415D-44BC-87A3-BDB2B7DB8D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5221C50-B784-4693-B18C-30BD9142D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59AC0-0D76-4AC1-B85D-454149EC16AE}" type="datetimeFigureOut">
              <a:rPr lang="pt-BR" smtClean="0"/>
              <a:t>24/04/2022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83D9369-19FD-43E4-AF85-EDFC67800C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9EE9DCF-3F82-45BF-9D91-E4D585F35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19A36-E71D-4AFD-A010-DA50814782F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408080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7A3473A-5DED-49A9-B958-73213AA50C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C70A89D3-2D50-4422-8EB0-BECFA4994C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40C3783-AEB3-4F90-AAAD-802729783C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59AC0-0D76-4AC1-B85D-454149EC16AE}" type="datetimeFigureOut">
              <a:rPr lang="pt-BR" smtClean="0"/>
              <a:t>24/04/2022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089FA98-7119-4B6E-AC47-4C1E47FE17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876B032-B189-4E97-8A76-A2BFA57BF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19A36-E71D-4AFD-A010-DA50814782F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608653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14E781F0-00AA-4A39-8913-043FAD10184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743EED17-2C67-41E0-897C-1E7D95ECD2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47CA149-2181-4F63-BC5A-8DC7AC2666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59AC0-0D76-4AC1-B85D-454149EC16AE}" type="datetimeFigureOut">
              <a:rPr lang="pt-BR" smtClean="0"/>
              <a:t>24/04/2022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B91D42F-B1B5-40C4-9793-0D53BAC312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CA797A5-DEF3-47F7-AFE2-0F58B52FDC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19A36-E71D-4AFD-A010-DA50814782F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139417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B15E064-5799-4AA1-9709-EFC61FD25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86191C6-585C-4CF1-8CAF-845F520DAE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412766D-7FA9-45EC-92D2-72450F6366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59AC0-0D76-4AC1-B85D-454149EC16AE}" type="datetimeFigureOut">
              <a:rPr lang="pt-BR" smtClean="0"/>
              <a:t>24/04/2022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F7B8A41-03C2-4226-A570-E08083D052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50793C6-A724-4B0B-A046-A6B44BDEF2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19A36-E71D-4AFD-A010-DA50814782F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257534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54E2D2-AF17-40DE-9B0C-36299A31A0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1A1A34D-A5A2-4278-A16B-5B723E8B4E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6A306AE-B9EA-4C65-A946-B7B071977B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59AC0-0D76-4AC1-B85D-454149EC16AE}" type="datetimeFigureOut">
              <a:rPr lang="pt-BR" smtClean="0"/>
              <a:t>24/04/2022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C1A825E-B03F-4229-9219-D99EF56A5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EA9E360-B9B1-403D-8708-E72E01B288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19A36-E71D-4AFD-A010-DA50814782F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385923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BE46573-5D3B-4CE0-B987-E1A9E6E07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16C956E-8D6A-421A-96B5-863B038C64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167759AD-6847-4D3E-8D2F-AC1F2761D1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EFF58471-05BA-4CF4-9230-5CC6FDC971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59AC0-0D76-4AC1-B85D-454149EC16AE}" type="datetimeFigureOut">
              <a:rPr lang="pt-BR" smtClean="0"/>
              <a:t>24/04/2022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0664663-E3E3-49DB-89FE-CEE02037AA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2AEDAFB-BED7-4796-A3A5-84660BAD4E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19A36-E71D-4AFD-A010-DA50814782F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436760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429279-FFE6-43EE-A3AD-DD7F973A76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B1D5929-A7DC-441D-A006-B20E6AC375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AA3BC8A2-5C10-4F50-97ED-754E38CC01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AED6D71-BFD3-47C2-8CB6-E7C183F3E2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16E204BA-9097-4BA8-B8C0-5604D63AC9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C162FE3C-B073-461E-BF3A-A9FFB4289D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59AC0-0D76-4AC1-B85D-454149EC16AE}" type="datetimeFigureOut">
              <a:rPr lang="pt-BR" smtClean="0"/>
              <a:t>24/04/2022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942087F9-C215-499F-9ADA-76B86A1A89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3E30840B-37DF-45FF-ADD5-F4C5192734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19A36-E71D-4AFD-A010-DA50814782F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617082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55312F-8B18-4CA1-A2C0-3FEB9BB82C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105D518E-28C9-4307-AD5A-2C2E87D2BB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59AC0-0D76-4AC1-B85D-454149EC16AE}" type="datetimeFigureOut">
              <a:rPr lang="pt-BR" smtClean="0"/>
              <a:t>24/04/2022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5EF3B198-D48D-4AB3-BE76-15573CD3D7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533F6818-8AA4-4B85-883D-844A97439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19A36-E71D-4AFD-A010-DA50814782F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109147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128FB943-CB97-4DBC-8C62-C67E14291B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59AC0-0D76-4AC1-B85D-454149EC16AE}" type="datetimeFigureOut">
              <a:rPr lang="pt-BR" smtClean="0"/>
              <a:t>24/04/2022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40FDA530-124D-42C0-9CD6-EA64A0F43A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6AB9E09D-4A61-4396-A1FA-F9E7D27032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19A36-E71D-4AFD-A010-DA50814782F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783292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5646BA-EE1B-4145-BC58-D47236EEC8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FDD46D7-3C51-4F04-B98C-D8880E63E5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15B0793A-F652-4565-B905-6196537269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CA34810-F55E-4096-8751-23C1F22F04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59AC0-0D76-4AC1-B85D-454149EC16AE}" type="datetimeFigureOut">
              <a:rPr lang="pt-BR" smtClean="0"/>
              <a:t>24/04/2022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63AF4EF-7B68-4B2D-9306-AFD39DF36D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34EFBB3E-5001-4B73-9C02-85CFE6CDE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19A36-E71D-4AFD-A010-DA50814782F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29587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0EF0628-5FB6-4D1F-B59B-AE584162F2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D3A4CE9E-8C86-4E4E-857D-DF1385AEA6B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5821B1F-0F70-4230-8876-8702662C3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670B523F-052A-4067-B140-F14AE93A3F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59AC0-0D76-4AC1-B85D-454149EC16AE}" type="datetimeFigureOut">
              <a:rPr lang="pt-BR" smtClean="0"/>
              <a:t>24/04/2022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E41A154-1EFF-47E0-A8C7-42A56745E0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EC587108-0B1E-402F-BAE6-46022FC33E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19A36-E71D-4AFD-A010-DA50814782F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454530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DE846416-583D-491A-8282-C42197537E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EDF202A-DFF4-4EB9-86A4-B0A9A501C7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2CB7537-680C-45AF-A6A2-FB6364FCE0D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B59AC0-0D76-4AC1-B85D-454149EC16AE}" type="datetimeFigureOut">
              <a:rPr lang="pt-BR" smtClean="0"/>
              <a:t>24/04/2022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3DD9990-280E-40AC-963D-B40F3DE8A6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BAD3429-B58A-4B60-A0F8-C769D37703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019A36-E71D-4AFD-A010-DA50814782F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448215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12" Type="http://schemas.openxmlformats.org/officeDocument/2006/relationships/image" Target="../media/image20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11" Type="http://schemas.openxmlformats.org/officeDocument/2006/relationships/image" Target="../media/image19.png"/><Relationship Id="rId5" Type="http://schemas.openxmlformats.org/officeDocument/2006/relationships/image" Target="../media/image16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5.png"/><Relationship Id="rId7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11" Type="http://schemas.openxmlformats.org/officeDocument/2006/relationships/image" Target="../media/image20.svg"/><Relationship Id="rId5" Type="http://schemas.openxmlformats.org/officeDocument/2006/relationships/image" Target="../media/image21.png"/><Relationship Id="rId10" Type="http://schemas.openxmlformats.org/officeDocument/2006/relationships/image" Target="../media/image19.png"/><Relationship Id="rId4" Type="http://schemas.microsoft.com/office/2007/relationships/hdphoto" Target="../media/hdphoto1.wdp"/><Relationship Id="rId9" Type="http://schemas.microsoft.com/office/2007/relationships/hdphoto" Target="../media/hdphoto4.wdp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0.svg"/><Relationship Id="rId3" Type="http://schemas.openxmlformats.org/officeDocument/2006/relationships/image" Target="../media/image15.png"/><Relationship Id="rId7" Type="http://schemas.microsoft.com/office/2007/relationships/hdphoto" Target="../media/hdphoto3.wdp"/><Relationship Id="rId12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11" Type="http://schemas.openxmlformats.org/officeDocument/2006/relationships/image" Target="../media/image23.svg"/><Relationship Id="rId5" Type="http://schemas.openxmlformats.org/officeDocument/2006/relationships/image" Target="../media/image21.png"/><Relationship Id="rId10" Type="http://schemas.openxmlformats.org/officeDocument/2006/relationships/image" Target="../media/image22.png"/><Relationship Id="rId4" Type="http://schemas.microsoft.com/office/2007/relationships/hdphoto" Target="../media/hdphoto1.wdp"/><Relationship Id="rId9" Type="http://schemas.microsoft.com/office/2007/relationships/hdphoto" Target="../media/hdphoto4.wdp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1.png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microsoft.com/office/2007/relationships/hdphoto" Target="../media/hdphoto4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24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4.pn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trello.com/b/gYLj0NIK/magna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trello.com/b/gYLj0NIK/magna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trello.com/b/gYLj0NIK/magna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0.png"/><Relationship Id="rId5" Type="http://schemas.openxmlformats.org/officeDocument/2006/relationships/image" Target="../media/image5.svg"/><Relationship Id="rId10" Type="http://schemas.openxmlformats.org/officeDocument/2006/relationships/hyperlink" Target="https://trello.com/b/gYLj0NIK/magna" TargetMode="External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0.png"/><Relationship Id="rId5" Type="http://schemas.openxmlformats.org/officeDocument/2006/relationships/image" Target="../media/image5.svg"/><Relationship Id="rId10" Type="http://schemas.openxmlformats.org/officeDocument/2006/relationships/hyperlink" Target="https://trello.com/b/gYLj0NIK/magna" TargetMode="External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D0B9894C-5181-4434-974A-1B109C3722EC}"/>
              </a:ext>
            </a:extLst>
          </p:cNvPr>
          <p:cNvSpPr/>
          <p:nvPr/>
        </p:nvSpPr>
        <p:spPr>
          <a:xfrm>
            <a:off x="-2768958" y="-437882"/>
            <a:ext cx="309093" cy="296214"/>
          </a:xfrm>
          <a:prstGeom prst="rect">
            <a:avLst/>
          </a:prstGeom>
          <a:solidFill>
            <a:srgbClr val="BC2D3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7" name="Retângulo 46">
            <a:extLst>
              <a:ext uri="{FF2B5EF4-FFF2-40B4-BE49-F238E27FC236}">
                <a16:creationId xmlns:a16="http://schemas.microsoft.com/office/drawing/2014/main" id="{B78A90BA-63CE-4D36-A88B-1D29A4E752A7}"/>
              </a:ext>
            </a:extLst>
          </p:cNvPr>
          <p:cNvSpPr/>
          <p:nvPr/>
        </p:nvSpPr>
        <p:spPr>
          <a:xfrm>
            <a:off x="-531078" y="-440592"/>
            <a:ext cx="309093" cy="296214"/>
          </a:xfrm>
          <a:prstGeom prst="rect">
            <a:avLst/>
          </a:prstGeom>
          <a:solidFill>
            <a:srgbClr val="FFFCE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8" name="Retângulo 47">
            <a:extLst>
              <a:ext uri="{FF2B5EF4-FFF2-40B4-BE49-F238E27FC236}">
                <a16:creationId xmlns:a16="http://schemas.microsoft.com/office/drawing/2014/main" id="{04C7E8A2-407E-485D-8903-B0FC320567D4}"/>
              </a:ext>
            </a:extLst>
          </p:cNvPr>
          <p:cNvSpPr/>
          <p:nvPr/>
        </p:nvSpPr>
        <p:spPr>
          <a:xfrm>
            <a:off x="-2322089" y="-440592"/>
            <a:ext cx="309093" cy="296214"/>
          </a:xfrm>
          <a:prstGeom prst="rect">
            <a:avLst/>
          </a:prstGeom>
          <a:solidFill>
            <a:srgbClr val="4BA3C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9" name="Retângulo 48">
            <a:extLst>
              <a:ext uri="{FF2B5EF4-FFF2-40B4-BE49-F238E27FC236}">
                <a16:creationId xmlns:a16="http://schemas.microsoft.com/office/drawing/2014/main" id="{EA2C5B7E-30FA-48BB-8354-7DFB100AD6EB}"/>
              </a:ext>
            </a:extLst>
          </p:cNvPr>
          <p:cNvSpPr/>
          <p:nvPr/>
        </p:nvSpPr>
        <p:spPr>
          <a:xfrm>
            <a:off x="-936043" y="-440592"/>
            <a:ext cx="309093" cy="296214"/>
          </a:xfrm>
          <a:prstGeom prst="rect">
            <a:avLst/>
          </a:prstGeom>
          <a:solidFill>
            <a:srgbClr val="3D3D3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0" name="Retângulo 49">
            <a:extLst>
              <a:ext uri="{FF2B5EF4-FFF2-40B4-BE49-F238E27FC236}">
                <a16:creationId xmlns:a16="http://schemas.microsoft.com/office/drawing/2014/main" id="{B01A1636-0495-4CB6-B720-78C8BA469376}"/>
              </a:ext>
            </a:extLst>
          </p:cNvPr>
          <p:cNvSpPr/>
          <p:nvPr/>
        </p:nvSpPr>
        <p:spPr>
          <a:xfrm>
            <a:off x="-1870132" y="-433589"/>
            <a:ext cx="309093" cy="296214"/>
          </a:xfrm>
          <a:prstGeom prst="rect">
            <a:avLst/>
          </a:prstGeom>
          <a:solidFill>
            <a:srgbClr val="1D3557"/>
          </a:solidFill>
          <a:ln>
            <a:solidFill>
              <a:srgbClr val="192D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1" name="Retângulo 50">
            <a:extLst>
              <a:ext uri="{FF2B5EF4-FFF2-40B4-BE49-F238E27FC236}">
                <a16:creationId xmlns:a16="http://schemas.microsoft.com/office/drawing/2014/main" id="{7CB36EB0-3808-4903-A188-1EF6BD9EB0FD}"/>
              </a:ext>
            </a:extLst>
          </p:cNvPr>
          <p:cNvSpPr/>
          <p:nvPr/>
        </p:nvSpPr>
        <p:spPr>
          <a:xfrm>
            <a:off x="-1454352" y="-434614"/>
            <a:ext cx="309093" cy="296214"/>
          </a:xfrm>
          <a:prstGeom prst="rect">
            <a:avLst/>
          </a:prstGeom>
          <a:solidFill>
            <a:srgbClr val="2A2A2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FD9C8692-2956-E788-1BB8-127497F35F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0" y="46382"/>
            <a:ext cx="11024556" cy="6884625"/>
          </a:xfrm>
          <a:prstGeom prst="rect">
            <a:avLst/>
          </a:prstGeom>
          <a:effectLst>
            <a:outerShdw blurRad="50800" dist="50800" sx="1000" sy="1000" algn="ctr" rotWithShape="0">
              <a:schemeClr val="bg1">
                <a:alpha val="0"/>
              </a:schemeClr>
            </a:outerShdw>
            <a:reflection endPos="0" dir="5400000" sy="-100000" algn="bl" rotWithShape="0"/>
          </a:effectLst>
        </p:spPr>
      </p:pic>
      <p:sp>
        <p:nvSpPr>
          <p:cNvPr id="121" name="Forma Livre: Forma 120">
            <a:extLst>
              <a:ext uri="{FF2B5EF4-FFF2-40B4-BE49-F238E27FC236}">
                <a16:creationId xmlns:a16="http://schemas.microsoft.com/office/drawing/2014/main" id="{631C8DD8-24B3-44F0-8FDF-BF7868939B98}"/>
              </a:ext>
            </a:extLst>
          </p:cNvPr>
          <p:cNvSpPr/>
          <p:nvPr/>
        </p:nvSpPr>
        <p:spPr>
          <a:xfrm>
            <a:off x="-64285" y="-33304"/>
            <a:ext cx="12475661" cy="6983501"/>
          </a:xfrm>
          <a:custGeom>
            <a:avLst/>
            <a:gdLst>
              <a:gd name="connsiteX0" fmla="*/ 3865218 w 12191998"/>
              <a:gd name="connsiteY0" fmla="*/ 4857865 h 6894701"/>
              <a:gd name="connsiteX1" fmla="*/ 3865218 w 12191998"/>
              <a:gd name="connsiteY1" fmla="*/ 6658955 h 6894701"/>
              <a:gd name="connsiteX2" fmla="*/ 5683670 w 12191998"/>
              <a:gd name="connsiteY2" fmla="*/ 6658955 h 6894701"/>
              <a:gd name="connsiteX3" fmla="*/ 1881343 w 12191998"/>
              <a:gd name="connsiteY3" fmla="*/ 4857865 h 6894701"/>
              <a:gd name="connsiteX4" fmla="*/ 3699796 w 12191998"/>
              <a:gd name="connsiteY4" fmla="*/ 6658955 h 6894701"/>
              <a:gd name="connsiteX5" fmla="*/ 3699796 w 12191998"/>
              <a:gd name="connsiteY5" fmla="*/ 4857865 h 6894701"/>
              <a:gd name="connsiteX6" fmla="*/ 2915271 w 12191998"/>
              <a:gd name="connsiteY6" fmla="*/ 3702149 h 6894701"/>
              <a:gd name="connsiteX7" fmla="*/ 4733722 w 12191998"/>
              <a:gd name="connsiteY7" fmla="*/ 5503239 h 6894701"/>
              <a:gd name="connsiteX8" fmla="*/ 4733722 w 12191998"/>
              <a:gd name="connsiteY8" fmla="*/ 3702149 h 6894701"/>
              <a:gd name="connsiteX9" fmla="*/ 4834664 w 12191998"/>
              <a:gd name="connsiteY9" fmla="*/ 3702148 h 6894701"/>
              <a:gd name="connsiteX10" fmla="*/ 4834664 w 12191998"/>
              <a:gd name="connsiteY10" fmla="*/ 5503238 h 6894701"/>
              <a:gd name="connsiteX11" fmla="*/ 6653115 w 12191998"/>
              <a:gd name="connsiteY11" fmla="*/ 5503238 h 6894701"/>
              <a:gd name="connsiteX12" fmla="*/ 1916241 w 12191998"/>
              <a:gd name="connsiteY12" fmla="*/ 2931249 h 6894701"/>
              <a:gd name="connsiteX13" fmla="*/ 1916241 w 12191998"/>
              <a:gd name="connsiteY13" fmla="*/ 4732339 h 6894701"/>
              <a:gd name="connsiteX14" fmla="*/ 3734693 w 12191998"/>
              <a:gd name="connsiteY14" fmla="*/ 4732339 h 6894701"/>
              <a:gd name="connsiteX15" fmla="*/ 3684421 w 12191998"/>
              <a:gd name="connsiteY15" fmla="*/ 2299229 h 6894701"/>
              <a:gd name="connsiteX16" fmla="*/ 5502874 w 12191998"/>
              <a:gd name="connsiteY16" fmla="*/ 4100319 h 6894701"/>
              <a:gd name="connsiteX17" fmla="*/ 5502874 w 12191998"/>
              <a:gd name="connsiteY17" fmla="*/ 2299229 h 6894701"/>
              <a:gd name="connsiteX18" fmla="*/ 1007016 w 12191998"/>
              <a:gd name="connsiteY18" fmla="*/ 1870362 h 6894701"/>
              <a:gd name="connsiteX19" fmla="*/ 2825468 w 12191998"/>
              <a:gd name="connsiteY19" fmla="*/ 3671451 h 6894701"/>
              <a:gd name="connsiteX20" fmla="*/ 2825468 w 12191998"/>
              <a:gd name="connsiteY20" fmla="*/ 1870362 h 6894701"/>
              <a:gd name="connsiteX21" fmla="*/ 2917506 w 12191998"/>
              <a:gd name="connsiteY21" fmla="*/ 1851641 h 6894701"/>
              <a:gd name="connsiteX22" fmla="*/ 2917506 w 12191998"/>
              <a:gd name="connsiteY22" fmla="*/ 3652730 h 6894701"/>
              <a:gd name="connsiteX23" fmla="*/ 4735958 w 12191998"/>
              <a:gd name="connsiteY23" fmla="*/ 3652730 h 6894701"/>
              <a:gd name="connsiteX24" fmla="*/ 1020233 w 12191998"/>
              <a:gd name="connsiteY24" fmla="*/ 21781 h 6894701"/>
              <a:gd name="connsiteX25" fmla="*/ 1020233 w 12191998"/>
              <a:gd name="connsiteY25" fmla="*/ 1822871 h 6894701"/>
              <a:gd name="connsiteX26" fmla="*/ 2838684 w 12191998"/>
              <a:gd name="connsiteY26" fmla="*/ 1822871 h 6894701"/>
              <a:gd name="connsiteX27" fmla="*/ 0 w 12191998"/>
              <a:gd name="connsiteY27" fmla="*/ 0 h 6894701"/>
              <a:gd name="connsiteX28" fmla="*/ 12191998 w 12191998"/>
              <a:gd name="connsiteY28" fmla="*/ 0 h 6894701"/>
              <a:gd name="connsiteX29" fmla="*/ 12191998 w 12191998"/>
              <a:gd name="connsiteY29" fmla="*/ 6894701 h 6894701"/>
              <a:gd name="connsiteX30" fmla="*/ 6643577 w 12191998"/>
              <a:gd name="connsiteY30" fmla="*/ 6894701 h 6894701"/>
              <a:gd name="connsiteX31" fmla="*/ 6643577 w 12191998"/>
              <a:gd name="connsiteY31" fmla="*/ 5581426 h 6894701"/>
              <a:gd name="connsiteX32" fmla="*/ 4825126 w 12191998"/>
              <a:gd name="connsiteY32" fmla="*/ 5581426 h 6894701"/>
              <a:gd name="connsiteX33" fmla="*/ 6151060 w 12191998"/>
              <a:gd name="connsiteY33" fmla="*/ 6894701 h 6894701"/>
              <a:gd name="connsiteX34" fmla="*/ 0 w 12191998"/>
              <a:gd name="connsiteY34" fmla="*/ 6894701 h 6894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2191998" h="6894701">
                <a:moveTo>
                  <a:pt x="3865218" y="4857865"/>
                </a:moveTo>
                <a:lnTo>
                  <a:pt x="3865218" y="6658955"/>
                </a:lnTo>
                <a:lnTo>
                  <a:pt x="5683670" y="6658955"/>
                </a:lnTo>
                <a:close/>
                <a:moveTo>
                  <a:pt x="1881343" y="4857865"/>
                </a:moveTo>
                <a:lnTo>
                  <a:pt x="3699796" y="6658955"/>
                </a:lnTo>
                <a:lnTo>
                  <a:pt x="3699796" y="4857865"/>
                </a:lnTo>
                <a:close/>
                <a:moveTo>
                  <a:pt x="2915271" y="3702149"/>
                </a:moveTo>
                <a:lnTo>
                  <a:pt x="4733722" y="5503239"/>
                </a:lnTo>
                <a:lnTo>
                  <a:pt x="4733722" y="3702149"/>
                </a:lnTo>
                <a:close/>
                <a:moveTo>
                  <a:pt x="4834664" y="3702148"/>
                </a:moveTo>
                <a:lnTo>
                  <a:pt x="4834664" y="5503238"/>
                </a:lnTo>
                <a:lnTo>
                  <a:pt x="6653115" y="5503238"/>
                </a:lnTo>
                <a:close/>
                <a:moveTo>
                  <a:pt x="1916241" y="2931249"/>
                </a:moveTo>
                <a:lnTo>
                  <a:pt x="1916241" y="4732339"/>
                </a:lnTo>
                <a:lnTo>
                  <a:pt x="3734693" y="4732339"/>
                </a:lnTo>
                <a:close/>
                <a:moveTo>
                  <a:pt x="3684421" y="2299229"/>
                </a:moveTo>
                <a:lnTo>
                  <a:pt x="5502874" y="4100319"/>
                </a:lnTo>
                <a:lnTo>
                  <a:pt x="5502874" y="2299229"/>
                </a:lnTo>
                <a:close/>
                <a:moveTo>
                  <a:pt x="1007016" y="1870362"/>
                </a:moveTo>
                <a:lnTo>
                  <a:pt x="2825468" y="3671451"/>
                </a:lnTo>
                <a:lnTo>
                  <a:pt x="2825468" y="1870362"/>
                </a:lnTo>
                <a:close/>
                <a:moveTo>
                  <a:pt x="2917506" y="1851641"/>
                </a:moveTo>
                <a:lnTo>
                  <a:pt x="2917506" y="3652730"/>
                </a:lnTo>
                <a:lnTo>
                  <a:pt x="4735958" y="3652730"/>
                </a:lnTo>
                <a:close/>
                <a:moveTo>
                  <a:pt x="1020233" y="21781"/>
                </a:moveTo>
                <a:lnTo>
                  <a:pt x="1020233" y="1822871"/>
                </a:lnTo>
                <a:lnTo>
                  <a:pt x="2838684" y="1822871"/>
                </a:lnTo>
                <a:close/>
                <a:moveTo>
                  <a:pt x="0" y="0"/>
                </a:moveTo>
                <a:lnTo>
                  <a:pt x="12191998" y="0"/>
                </a:lnTo>
                <a:lnTo>
                  <a:pt x="12191998" y="6894701"/>
                </a:lnTo>
                <a:lnTo>
                  <a:pt x="6643577" y="6894701"/>
                </a:lnTo>
                <a:lnTo>
                  <a:pt x="6643577" y="5581426"/>
                </a:lnTo>
                <a:lnTo>
                  <a:pt x="4825126" y="5581426"/>
                </a:lnTo>
                <a:lnTo>
                  <a:pt x="6151060" y="6894701"/>
                </a:lnTo>
                <a:lnTo>
                  <a:pt x="0" y="6894701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glow>
              <a:schemeClr val="accent1"/>
            </a:glow>
            <a:outerShdw dist="50800" dir="600000" algn="ctr" rotWithShape="0">
              <a:schemeClr val="tx2">
                <a:lumMod val="50000"/>
              </a:schemeClr>
            </a:outerShdw>
            <a:reflection stA="94000" endPos="0" dir="5400000" sy="-100000" algn="bl" rotWithShape="0"/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cs typeface="Calibri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23E42928-8907-42AD-B1A7-614D924161FD}"/>
              </a:ext>
            </a:extLst>
          </p:cNvPr>
          <p:cNvSpPr/>
          <p:nvPr/>
        </p:nvSpPr>
        <p:spPr>
          <a:xfrm>
            <a:off x="8370764" y="2325713"/>
            <a:ext cx="3250139" cy="1096032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  <a:effectLst>
            <a:outerShdw blurRad="50800" dist="50800" dir="4620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i="1">
                <a:solidFill>
                  <a:schemeClr val="bg1"/>
                </a:solidFill>
              </a:rPr>
              <a:t>“você escolhe a evolução, nós fazemos o resto.”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CD65EB2F-E16B-4D7A-BFB4-78A6956E7C3A}"/>
              </a:ext>
            </a:extLst>
          </p:cNvPr>
          <p:cNvSpPr/>
          <p:nvPr/>
        </p:nvSpPr>
        <p:spPr>
          <a:xfrm>
            <a:off x="7580777" y="3789149"/>
            <a:ext cx="4040126" cy="2727282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>
                <a:solidFill>
                  <a:schemeClr val="bg1">
                    <a:lumMod val="95000"/>
                  </a:schemeClr>
                </a:solidFill>
              </a:rPr>
              <a:t>•     Guilherme </a:t>
            </a:r>
            <a:r>
              <a:rPr lang="pt-BR" sz="2400" err="1">
                <a:solidFill>
                  <a:schemeClr val="bg1">
                    <a:lumMod val="95000"/>
                  </a:schemeClr>
                </a:solidFill>
              </a:rPr>
              <a:t>Benassi</a:t>
            </a:r>
            <a:endParaRPr lang="pt-BR" sz="240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pt-BR" sz="2400">
                <a:solidFill>
                  <a:schemeClr val="bg1">
                    <a:lumMod val="95000"/>
                  </a:schemeClr>
                </a:solidFill>
              </a:rPr>
              <a:t>•     Guilherme Delfino</a:t>
            </a:r>
          </a:p>
          <a:p>
            <a:r>
              <a:rPr lang="pt-BR" sz="2400">
                <a:solidFill>
                  <a:schemeClr val="bg1">
                    <a:lumMod val="95000"/>
                  </a:schemeClr>
                </a:solidFill>
              </a:rPr>
              <a:t>•     Heloisa Brito</a:t>
            </a:r>
          </a:p>
          <a:p>
            <a:r>
              <a:rPr lang="pt-BR" sz="2400">
                <a:solidFill>
                  <a:schemeClr val="bg1">
                    <a:lumMod val="95000"/>
                  </a:schemeClr>
                </a:solidFill>
              </a:rPr>
              <a:t>•     Lincoln Ferreira</a:t>
            </a:r>
          </a:p>
          <a:p>
            <a:r>
              <a:rPr lang="pt-BR" sz="2400">
                <a:solidFill>
                  <a:schemeClr val="bg1">
                    <a:lumMod val="95000"/>
                  </a:schemeClr>
                </a:solidFill>
              </a:rPr>
              <a:t>•     Maria Eduarda </a:t>
            </a:r>
          </a:p>
          <a:p>
            <a:r>
              <a:rPr lang="pt-BR" sz="2400">
                <a:solidFill>
                  <a:schemeClr val="bg1">
                    <a:lumMod val="95000"/>
                  </a:schemeClr>
                </a:solidFill>
              </a:rPr>
              <a:t>•     Pedro Henrique Freitas</a:t>
            </a:r>
          </a:p>
        </p:txBody>
      </p:sp>
      <p:pic>
        <p:nvPicPr>
          <p:cNvPr id="13" name="Imagem 12" descr="Ícone&#10;&#10;Descrição gerada automaticamente">
            <a:extLst>
              <a:ext uri="{FF2B5EF4-FFF2-40B4-BE49-F238E27FC236}">
                <a16:creationId xmlns:a16="http://schemas.microsoft.com/office/drawing/2014/main" id="{C01D7DA9-0A91-4CBB-A6DD-65A17EC2E2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5040" y="369261"/>
            <a:ext cx="2181589" cy="2181589"/>
          </a:xfrm>
          <a:prstGeom prst="rect">
            <a:avLst/>
          </a:prstGeom>
        </p:spPr>
      </p:pic>
      <p:grpSp>
        <p:nvGrpSpPr>
          <p:cNvPr id="128" name="Agrupar 127">
            <a:extLst>
              <a:ext uri="{FF2B5EF4-FFF2-40B4-BE49-F238E27FC236}">
                <a16:creationId xmlns:a16="http://schemas.microsoft.com/office/drawing/2014/main" id="{A1382EB5-FF99-4708-A73B-B26EB7A593BC}"/>
              </a:ext>
            </a:extLst>
          </p:cNvPr>
          <p:cNvGrpSpPr/>
          <p:nvPr/>
        </p:nvGrpSpPr>
        <p:grpSpPr>
          <a:xfrm>
            <a:off x="-13048253" y="-33304"/>
            <a:ext cx="12200404" cy="6900148"/>
            <a:chOff x="-12543304" y="-12700"/>
            <a:chExt cx="12200404" cy="6900148"/>
          </a:xfrm>
        </p:grpSpPr>
        <p:sp>
          <p:nvSpPr>
            <p:cNvPr id="129" name="Retângulo 128">
              <a:extLst>
                <a:ext uri="{FF2B5EF4-FFF2-40B4-BE49-F238E27FC236}">
                  <a16:creationId xmlns:a16="http://schemas.microsoft.com/office/drawing/2014/main" id="{C5EDB468-521A-49F2-83DC-62EE8DF550E1}"/>
                </a:ext>
              </a:extLst>
            </p:cNvPr>
            <p:cNvSpPr/>
            <p:nvPr/>
          </p:nvSpPr>
          <p:spPr>
            <a:xfrm>
              <a:off x="-12543304" y="-12700"/>
              <a:ext cx="12200404" cy="6900148"/>
            </a:xfrm>
            <a:prstGeom prst="rect">
              <a:avLst/>
            </a:prstGeom>
            <a:solidFill>
              <a:srgbClr val="FFFCEC"/>
            </a:solidFill>
            <a:ln>
              <a:noFill/>
            </a:ln>
            <a:effectLst>
              <a:outerShdw blurRad="254000" dist="1905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30" name="Forma Livre: Forma 129">
              <a:extLst>
                <a:ext uri="{FF2B5EF4-FFF2-40B4-BE49-F238E27FC236}">
                  <a16:creationId xmlns:a16="http://schemas.microsoft.com/office/drawing/2014/main" id="{192426FB-B2AB-4A34-8292-D19386722ED6}"/>
                </a:ext>
              </a:extLst>
            </p:cNvPr>
            <p:cNvSpPr/>
            <p:nvPr/>
          </p:nvSpPr>
          <p:spPr>
            <a:xfrm>
              <a:off x="-977901" y="1568019"/>
              <a:ext cx="635000" cy="3753691"/>
            </a:xfrm>
            <a:custGeom>
              <a:avLst/>
              <a:gdLst>
                <a:gd name="connsiteX0" fmla="*/ 1869440 w 1930400"/>
                <a:gd name="connsiteY0" fmla="*/ 0 h 3738880"/>
                <a:gd name="connsiteX1" fmla="*/ 1930400 w 1930400"/>
                <a:gd name="connsiteY1" fmla="*/ 3078 h 3738880"/>
                <a:gd name="connsiteX2" fmla="*/ 1930400 w 1930400"/>
                <a:gd name="connsiteY2" fmla="*/ 3735802 h 3738880"/>
                <a:gd name="connsiteX3" fmla="*/ 1869440 w 1930400"/>
                <a:gd name="connsiteY3" fmla="*/ 3738880 h 3738880"/>
                <a:gd name="connsiteX4" fmla="*/ 0 w 1930400"/>
                <a:gd name="connsiteY4" fmla="*/ 1869440 h 3738880"/>
                <a:gd name="connsiteX5" fmla="*/ 1869440 w 1930400"/>
                <a:gd name="connsiteY5" fmla="*/ 0 h 3738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30400" h="3738880">
                  <a:moveTo>
                    <a:pt x="1869440" y="0"/>
                  </a:moveTo>
                  <a:lnTo>
                    <a:pt x="1930400" y="3078"/>
                  </a:lnTo>
                  <a:lnTo>
                    <a:pt x="1930400" y="3735802"/>
                  </a:lnTo>
                  <a:lnTo>
                    <a:pt x="1869440" y="3738880"/>
                  </a:lnTo>
                  <a:cubicBezTo>
                    <a:pt x="836977" y="3738880"/>
                    <a:pt x="0" y="2901903"/>
                    <a:pt x="0" y="1869440"/>
                  </a:cubicBezTo>
                  <a:cubicBezTo>
                    <a:pt x="0" y="836977"/>
                    <a:pt x="836977" y="0"/>
                    <a:pt x="1869440" y="0"/>
                  </a:cubicBezTo>
                  <a:close/>
                </a:path>
              </a:pathLst>
            </a:custGeom>
            <a:solidFill>
              <a:srgbClr val="E838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 sz="3600" b="1">
                <a:solidFill>
                  <a:srgbClr val="FF0000"/>
                </a:solidFill>
              </a:endParaRPr>
            </a:p>
          </p:txBody>
        </p:sp>
        <p:pic>
          <p:nvPicPr>
            <p:cNvPr id="131" name="Imagem 130" descr="Logotipo&#10;&#10;Descrição gerada automaticamente">
              <a:extLst>
                <a:ext uri="{FF2B5EF4-FFF2-40B4-BE49-F238E27FC236}">
                  <a16:creationId xmlns:a16="http://schemas.microsoft.com/office/drawing/2014/main" id="{C5CD73D0-8B6F-4CE4-AFA8-66454FCC42F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066094" y="6203950"/>
              <a:ext cx="635000" cy="635000"/>
            </a:xfrm>
            <a:prstGeom prst="rect">
              <a:avLst/>
            </a:prstGeom>
          </p:spPr>
        </p:pic>
        <p:sp>
          <p:nvSpPr>
            <p:cNvPr id="132" name="CaixaDeTexto 131">
              <a:extLst>
                <a:ext uri="{FF2B5EF4-FFF2-40B4-BE49-F238E27FC236}">
                  <a16:creationId xmlns:a16="http://schemas.microsoft.com/office/drawing/2014/main" id="{55CBE5A7-220F-45A9-883D-41A21876701D}"/>
                </a:ext>
              </a:extLst>
            </p:cNvPr>
            <p:cNvSpPr txBox="1"/>
            <p:nvPr/>
          </p:nvSpPr>
          <p:spPr>
            <a:xfrm rot="16200000">
              <a:off x="-2410265" y="3229691"/>
              <a:ext cx="3723729" cy="400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000" b="1">
                  <a:solidFill>
                    <a:srgbClr val="FFFCEC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Introdução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3504144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Agrupar 2">
            <a:extLst>
              <a:ext uri="{FF2B5EF4-FFF2-40B4-BE49-F238E27FC236}">
                <a16:creationId xmlns:a16="http://schemas.microsoft.com/office/drawing/2014/main" id="{B24EB405-131C-4658-AF5C-B83A4046AD24}"/>
              </a:ext>
            </a:extLst>
          </p:cNvPr>
          <p:cNvGrpSpPr/>
          <p:nvPr/>
        </p:nvGrpSpPr>
        <p:grpSpPr>
          <a:xfrm>
            <a:off x="0" y="-5919"/>
            <a:ext cx="12200404" cy="6900148"/>
            <a:chOff x="-12543304" y="-12700"/>
            <a:chExt cx="12200404" cy="6900148"/>
          </a:xfrm>
        </p:grpSpPr>
        <p:sp>
          <p:nvSpPr>
            <p:cNvPr id="43" name="Retângulo 42">
              <a:extLst>
                <a:ext uri="{FF2B5EF4-FFF2-40B4-BE49-F238E27FC236}">
                  <a16:creationId xmlns:a16="http://schemas.microsoft.com/office/drawing/2014/main" id="{B2EEBDBB-FC98-41C8-A4D0-9C1EDDB8D2E7}"/>
                </a:ext>
              </a:extLst>
            </p:cNvPr>
            <p:cNvSpPr/>
            <p:nvPr/>
          </p:nvSpPr>
          <p:spPr>
            <a:xfrm>
              <a:off x="-12543304" y="-12700"/>
              <a:ext cx="12200404" cy="690014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>
              <a:outerShdw blurRad="254000" dist="1905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4" name="Forma Livre: Forma 43">
              <a:extLst>
                <a:ext uri="{FF2B5EF4-FFF2-40B4-BE49-F238E27FC236}">
                  <a16:creationId xmlns:a16="http://schemas.microsoft.com/office/drawing/2014/main" id="{D18885C1-70B2-403F-8B30-79C843DD9D06}"/>
                </a:ext>
              </a:extLst>
            </p:cNvPr>
            <p:cNvSpPr/>
            <p:nvPr/>
          </p:nvSpPr>
          <p:spPr>
            <a:xfrm>
              <a:off x="-977901" y="1568019"/>
              <a:ext cx="635000" cy="3753691"/>
            </a:xfrm>
            <a:custGeom>
              <a:avLst/>
              <a:gdLst>
                <a:gd name="connsiteX0" fmla="*/ 1869440 w 1930400"/>
                <a:gd name="connsiteY0" fmla="*/ 0 h 3738880"/>
                <a:gd name="connsiteX1" fmla="*/ 1930400 w 1930400"/>
                <a:gd name="connsiteY1" fmla="*/ 3078 h 3738880"/>
                <a:gd name="connsiteX2" fmla="*/ 1930400 w 1930400"/>
                <a:gd name="connsiteY2" fmla="*/ 3735802 h 3738880"/>
                <a:gd name="connsiteX3" fmla="*/ 1869440 w 1930400"/>
                <a:gd name="connsiteY3" fmla="*/ 3738880 h 3738880"/>
                <a:gd name="connsiteX4" fmla="*/ 0 w 1930400"/>
                <a:gd name="connsiteY4" fmla="*/ 1869440 h 3738880"/>
                <a:gd name="connsiteX5" fmla="*/ 1869440 w 1930400"/>
                <a:gd name="connsiteY5" fmla="*/ 0 h 3738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30400" h="3738880">
                  <a:moveTo>
                    <a:pt x="1869440" y="0"/>
                  </a:moveTo>
                  <a:lnTo>
                    <a:pt x="1930400" y="3078"/>
                  </a:lnTo>
                  <a:lnTo>
                    <a:pt x="1930400" y="3735802"/>
                  </a:lnTo>
                  <a:lnTo>
                    <a:pt x="1869440" y="3738880"/>
                  </a:lnTo>
                  <a:cubicBezTo>
                    <a:pt x="836977" y="3738880"/>
                    <a:pt x="0" y="2901903"/>
                    <a:pt x="0" y="1869440"/>
                  </a:cubicBezTo>
                  <a:cubicBezTo>
                    <a:pt x="0" y="836977"/>
                    <a:pt x="836977" y="0"/>
                    <a:pt x="1869440" y="0"/>
                  </a:cubicBezTo>
                  <a:close/>
                </a:path>
              </a:pathLst>
            </a:custGeom>
            <a:solidFill>
              <a:srgbClr val="E838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 sz="3600" b="1">
                <a:solidFill>
                  <a:srgbClr val="FF0000"/>
                </a:solidFill>
              </a:endParaRPr>
            </a:p>
          </p:txBody>
        </p:sp>
        <p:pic>
          <p:nvPicPr>
            <p:cNvPr id="4" name="Imagem 3" descr="Logotipo&#10;&#10;Descrição gerada automaticamente">
              <a:extLst>
                <a:ext uri="{FF2B5EF4-FFF2-40B4-BE49-F238E27FC236}">
                  <a16:creationId xmlns:a16="http://schemas.microsoft.com/office/drawing/2014/main" id="{C75218E4-3351-4C8E-8BFB-A20F3DEDEC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066094" y="6203950"/>
              <a:ext cx="635000" cy="635000"/>
            </a:xfrm>
            <a:prstGeom prst="rect">
              <a:avLst/>
            </a:prstGeom>
          </p:spPr>
        </p:pic>
        <p:sp>
          <p:nvSpPr>
            <p:cNvPr id="45" name="CaixaDeTexto 44">
              <a:extLst>
                <a:ext uri="{FF2B5EF4-FFF2-40B4-BE49-F238E27FC236}">
                  <a16:creationId xmlns:a16="http://schemas.microsoft.com/office/drawing/2014/main" id="{583BCA2D-46EE-4E84-9509-A9B51D0024C1}"/>
                </a:ext>
              </a:extLst>
            </p:cNvPr>
            <p:cNvSpPr txBox="1"/>
            <p:nvPr/>
          </p:nvSpPr>
          <p:spPr>
            <a:xfrm rot="16200000">
              <a:off x="-2410265" y="3229691"/>
              <a:ext cx="3723729" cy="400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000" b="1">
                  <a:solidFill>
                    <a:srgbClr val="FFFCEC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Introdução</a:t>
              </a:r>
            </a:p>
          </p:txBody>
        </p:sp>
      </p:grpSp>
      <p:sp>
        <p:nvSpPr>
          <p:cNvPr id="2" name="Retângulo 1">
            <a:extLst>
              <a:ext uri="{FF2B5EF4-FFF2-40B4-BE49-F238E27FC236}">
                <a16:creationId xmlns:a16="http://schemas.microsoft.com/office/drawing/2014/main" id="{D0B9894C-5181-4434-974A-1B109C3722EC}"/>
              </a:ext>
            </a:extLst>
          </p:cNvPr>
          <p:cNvSpPr/>
          <p:nvPr/>
        </p:nvSpPr>
        <p:spPr>
          <a:xfrm>
            <a:off x="-2768958" y="-437882"/>
            <a:ext cx="309093" cy="296214"/>
          </a:xfrm>
          <a:prstGeom prst="rect">
            <a:avLst/>
          </a:prstGeom>
          <a:solidFill>
            <a:srgbClr val="BC2D3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7" name="Retângulo 46">
            <a:extLst>
              <a:ext uri="{FF2B5EF4-FFF2-40B4-BE49-F238E27FC236}">
                <a16:creationId xmlns:a16="http://schemas.microsoft.com/office/drawing/2014/main" id="{B78A90BA-63CE-4D36-A88B-1D29A4E752A7}"/>
              </a:ext>
            </a:extLst>
          </p:cNvPr>
          <p:cNvSpPr/>
          <p:nvPr/>
        </p:nvSpPr>
        <p:spPr>
          <a:xfrm>
            <a:off x="-536836" y="-429296"/>
            <a:ext cx="309093" cy="296214"/>
          </a:xfrm>
          <a:prstGeom prst="rect">
            <a:avLst/>
          </a:prstGeom>
          <a:solidFill>
            <a:srgbClr val="FFFCE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8" name="Retângulo 47">
            <a:extLst>
              <a:ext uri="{FF2B5EF4-FFF2-40B4-BE49-F238E27FC236}">
                <a16:creationId xmlns:a16="http://schemas.microsoft.com/office/drawing/2014/main" id="{04C7E8A2-407E-485D-8903-B0FC320567D4}"/>
              </a:ext>
            </a:extLst>
          </p:cNvPr>
          <p:cNvSpPr/>
          <p:nvPr/>
        </p:nvSpPr>
        <p:spPr>
          <a:xfrm>
            <a:off x="-2322089" y="-440592"/>
            <a:ext cx="309093" cy="296214"/>
          </a:xfrm>
          <a:prstGeom prst="rect">
            <a:avLst/>
          </a:prstGeom>
          <a:solidFill>
            <a:srgbClr val="4BA3C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9" name="Retângulo 48">
            <a:extLst>
              <a:ext uri="{FF2B5EF4-FFF2-40B4-BE49-F238E27FC236}">
                <a16:creationId xmlns:a16="http://schemas.microsoft.com/office/drawing/2014/main" id="{EA2C5B7E-30FA-48BB-8354-7DFB100AD6EB}"/>
              </a:ext>
            </a:extLst>
          </p:cNvPr>
          <p:cNvSpPr/>
          <p:nvPr/>
        </p:nvSpPr>
        <p:spPr>
          <a:xfrm>
            <a:off x="-983705" y="-429296"/>
            <a:ext cx="309093" cy="296214"/>
          </a:xfrm>
          <a:prstGeom prst="rect">
            <a:avLst/>
          </a:prstGeom>
          <a:solidFill>
            <a:srgbClr val="3D3D3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0" name="Retângulo 49">
            <a:extLst>
              <a:ext uri="{FF2B5EF4-FFF2-40B4-BE49-F238E27FC236}">
                <a16:creationId xmlns:a16="http://schemas.microsoft.com/office/drawing/2014/main" id="{B01A1636-0495-4CB6-B720-78C8BA469376}"/>
              </a:ext>
            </a:extLst>
          </p:cNvPr>
          <p:cNvSpPr/>
          <p:nvPr/>
        </p:nvSpPr>
        <p:spPr>
          <a:xfrm>
            <a:off x="-1870132" y="-433589"/>
            <a:ext cx="309093" cy="296214"/>
          </a:xfrm>
          <a:prstGeom prst="rect">
            <a:avLst/>
          </a:prstGeom>
          <a:solidFill>
            <a:srgbClr val="1D3557"/>
          </a:solidFill>
          <a:ln>
            <a:solidFill>
              <a:srgbClr val="192D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1" name="Retângulo 50">
            <a:extLst>
              <a:ext uri="{FF2B5EF4-FFF2-40B4-BE49-F238E27FC236}">
                <a16:creationId xmlns:a16="http://schemas.microsoft.com/office/drawing/2014/main" id="{7CB36EB0-3808-4903-A188-1EF6BD9EB0FD}"/>
              </a:ext>
            </a:extLst>
          </p:cNvPr>
          <p:cNvSpPr/>
          <p:nvPr/>
        </p:nvSpPr>
        <p:spPr>
          <a:xfrm>
            <a:off x="-1454352" y="-434614"/>
            <a:ext cx="309093" cy="296214"/>
          </a:xfrm>
          <a:prstGeom prst="rect">
            <a:avLst/>
          </a:prstGeom>
          <a:solidFill>
            <a:srgbClr val="2A2A2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D6DEF86F-2E3B-4A3D-B32F-05DD03C47F5F}"/>
              </a:ext>
            </a:extLst>
          </p:cNvPr>
          <p:cNvGrpSpPr/>
          <p:nvPr/>
        </p:nvGrpSpPr>
        <p:grpSpPr>
          <a:xfrm>
            <a:off x="2784" y="-21074"/>
            <a:ext cx="12200404" cy="6900148"/>
            <a:chOff x="-12543304" y="-12700"/>
            <a:chExt cx="12200404" cy="6900148"/>
          </a:xfrm>
        </p:grpSpPr>
        <p:sp>
          <p:nvSpPr>
            <p:cNvPr id="15" name="Retângulo 14">
              <a:extLst>
                <a:ext uri="{FF2B5EF4-FFF2-40B4-BE49-F238E27FC236}">
                  <a16:creationId xmlns:a16="http://schemas.microsoft.com/office/drawing/2014/main" id="{84E7D8EC-D664-467E-A3D7-6B7ABE2D8973}"/>
                </a:ext>
              </a:extLst>
            </p:cNvPr>
            <p:cNvSpPr/>
            <p:nvPr/>
          </p:nvSpPr>
          <p:spPr>
            <a:xfrm>
              <a:off x="-12543304" y="-12700"/>
              <a:ext cx="12200404" cy="690014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>
              <a:outerShdw blurRad="254000" dist="1905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6" name="Forma Livre: Forma 15">
              <a:extLst>
                <a:ext uri="{FF2B5EF4-FFF2-40B4-BE49-F238E27FC236}">
                  <a16:creationId xmlns:a16="http://schemas.microsoft.com/office/drawing/2014/main" id="{FE489DE8-A654-4D6F-9E40-1DAB1B690C22}"/>
                </a:ext>
              </a:extLst>
            </p:cNvPr>
            <p:cNvSpPr/>
            <p:nvPr/>
          </p:nvSpPr>
          <p:spPr>
            <a:xfrm>
              <a:off x="-977901" y="1568019"/>
              <a:ext cx="635000" cy="3753691"/>
            </a:xfrm>
            <a:custGeom>
              <a:avLst/>
              <a:gdLst>
                <a:gd name="connsiteX0" fmla="*/ 1869440 w 1930400"/>
                <a:gd name="connsiteY0" fmla="*/ 0 h 3738880"/>
                <a:gd name="connsiteX1" fmla="*/ 1930400 w 1930400"/>
                <a:gd name="connsiteY1" fmla="*/ 3078 h 3738880"/>
                <a:gd name="connsiteX2" fmla="*/ 1930400 w 1930400"/>
                <a:gd name="connsiteY2" fmla="*/ 3735802 h 3738880"/>
                <a:gd name="connsiteX3" fmla="*/ 1869440 w 1930400"/>
                <a:gd name="connsiteY3" fmla="*/ 3738880 h 3738880"/>
                <a:gd name="connsiteX4" fmla="*/ 0 w 1930400"/>
                <a:gd name="connsiteY4" fmla="*/ 1869440 h 3738880"/>
                <a:gd name="connsiteX5" fmla="*/ 1869440 w 1930400"/>
                <a:gd name="connsiteY5" fmla="*/ 0 h 3738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30400" h="3738880">
                  <a:moveTo>
                    <a:pt x="1869440" y="0"/>
                  </a:moveTo>
                  <a:lnTo>
                    <a:pt x="1930400" y="3078"/>
                  </a:lnTo>
                  <a:lnTo>
                    <a:pt x="1930400" y="3735802"/>
                  </a:lnTo>
                  <a:lnTo>
                    <a:pt x="1869440" y="3738880"/>
                  </a:lnTo>
                  <a:cubicBezTo>
                    <a:pt x="836977" y="3738880"/>
                    <a:pt x="0" y="2901903"/>
                    <a:pt x="0" y="1869440"/>
                  </a:cubicBezTo>
                  <a:cubicBezTo>
                    <a:pt x="0" y="836977"/>
                    <a:pt x="836977" y="0"/>
                    <a:pt x="1869440" y="0"/>
                  </a:cubicBezTo>
                  <a:close/>
                </a:path>
              </a:pathLst>
            </a:custGeom>
            <a:solidFill>
              <a:srgbClr val="E838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 sz="3600" b="1">
                <a:solidFill>
                  <a:srgbClr val="FF0000"/>
                </a:solidFill>
              </a:endParaRPr>
            </a:p>
          </p:txBody>
        </p:sp>
        <p:pic>
          <p:nvPicPr>
            <p:cNvPr id="17" name="Imagem 16" descr="Logotipo&#10;&#10;Descrição gerada automaticamente">
              <a:extLst>
                <a:ext uri="{FF2B5EF4-FFF2-40B4-BE49-F238E27FC236}">
                  <a16:creationId xmlns:a16="http://schemas.microsoft.com/office/drawing/2014/main" id="{7E5D99F9-CEF7-46D2-BA3B-556FF6C95C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066094" y="6203950"/>
              <a:ext cx="635000" cy="635000"/>
            </a:xfrm>
            <a:prstGeom prst="rect">
              <a:avLst/>
            </a:prstGeom>
          </p:spPr>
        </p:pic>
        <p:sp>
          <p:nvSpPr>
            <p:cNvPr id="18" name="CaixaDeTexto 17">
              <a:extLst>
                <a:ext uri="{FF2B5EF4-FFF2-40B4-BE49-F238E27FC236}">
                  <a16:creationId xmlns:a16="http://schemas.microsoft.com/office/drawing/2014/main" id="{71D98A34-091E-4154-8759-B00081EE1A2B}"/>
                </a:ext>
              </a:extLst>
            </p:cNvPr>
            <p:cNvSpPr txBox="1"/>
            <p:nvPr/>
          </p:nvSpPr>
          <p:spPr>
            <a:xfrm rot="16200000">
              <a:off x="-2410265" y="3229691"/>
              <a:ext cx="3723729" cy="400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000" b="1">
                  <a:solidFill>
                    <a:srgbClr val="FFFCEC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Diagramas</a:t>
              </a: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B5F7A6BC-8926-4C86-A84F-439843ECAC54}"/>
              </a:ext>
            </a:extLst>
          </p:cNvPr>
          <p:cNvGrpSpPr/>
          <p:nvPr/>
        </p:nvGrpSpPr>
        <p:grpSpPr>
          <a:xfrm>
            <a:off x="-9023" y="-12700"/>
            <a:ext cx="12200404" cy="6900148"/>
            <a:chOff x="-12543304" y="-12700"/>
            <a:chExt cx="12200404" cy="6900148"/>
          </a:xfrm>
        </p:grpSpPr>
        <p:sp>
          <p:nvSpPr>
            <p:cNvPr id="20" name="Retângulo 19">
              <a:extLst>
                <a:ext uri="{FF2B5EF4-FFF2-40B4-BE49-F238E27FC236}">
                  <a16:creationId xmlns:a16="http://schemas.microsoft.com/office/drawing/2014/main" id="{3E29CEAD-9BA9-4F91-A7B8-1B871F9ECEDC}"/>
                </a:ext>
              </a:extLst>
            </p:cNvPr>
            <p:cNvSpPr/>
            <p:nvPr/>
          </p:nvSpPr>
          <p:spPr>
            <a:xfrm>
              <a:off x="-12543304" y="-12700"/>
              <a:ext cx="12200404" cy="690014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>
              <a:outerShdw blurRad="254000" dist="1905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1" name="Forma Livre: Forma 20">
              <a:extLst>
                <a:ext uri="{FF2B5EF4-FFF2-40B4-BE49-F238E27FC236}">
                  <a16:creationId xmlns:a16="http://schemas.microsoft.com/office/drawing/2014/main" id="{D4F25A17-222B-48E7-91A3-86EF3C5A22F7}"/>
                </a:ext>
              </a:extLst>
            </p:cNvPr>
            <p:cNvSpPr/>
            <p:nvPr/>
          </p:nvSpPr>
          <p:spPr>
            <a:xfrm>
              <a:off x="-977901" y="1568019"/>
              <a:ext cx="635000" cy="3753691"/>
            </a:xfrm>
            <a:custGeom>
              <a:avLst/>
              <a:gdLst>
                <a:gd name="connsiteX0" fmla="*/ 1869440 w 1930400"/>
                <a:gd name="connsiteY0" fmla="*/ 0 h 3738880"/>
                <a:gd name="connsiteX1" fmla="*/ 1930400 w 1930400"/>
                <a:gd name="connsiteY1" fmla="*/ 3078 h 3738880"/>
                <a:gd name="connsiteX2" fmla="*/ 1930400 w 1930400"/>
                <a:gd name="connsiteY2" fmla="*/ 3735802 h 3738880"/>
                <a:gd name="connsiteX3" fmla="*/ 1869440 w 1930400"/>
                <a:gd name="connsiteY3" fmla="*/ 3738880 h 3738880"/>
                <a:gd name="connsiteX4" fmla="*/ 0 w 1930400"/>
                <a:gd name="connsiteY4" fmla="*/ 1869440 h 3738880"/>
                <a:gd name="connsiteX5" fmla="*/ 1869440 w 1930400"/>
                <a:gd name="connsiteY5" fmla="*/ 0 h 3738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30400" h="3738880">
                  <a:moveTo>
                    <a:pt x="1869440" y="0"/>
                  </a:moveTo>
                  <a:lnTo>
                    <a:pt x="1930400" y="3078"/>
                  </a:lnTo>
                  <a:lnTo>
                    <a:pt x="1930400" y="3735802"/>
                  </a:lnTo>
                  <a:lnTo>
                    <a:pt x="1869440" y="3738880"/>
                  </a:lnTo>
                  <a:cubicBezTo>
                    <a:pt x="836977" y="3738880"/>
                    <a:pt x="0" y="2901903"/>
                    <a:pt x="0" y="1869440"/>
                  </a:cubicBezTo>
                  <a:cubicBezTo>
                    <a:pt x="0" y="836977"/>
                    <a:pt x="836977" y="0"/>
                    <a:pt x="1869440" y="0"/>
                  </a:cubicBezTo>
                  <a:close/>
                </a:path>
              </a:pathLst>
            </a:custGeom>
            <a:solidFill>
              <a:srgbClr val="E838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 sz="3600" b="1">
                <a:solidFill>
                  <a:srgbClr val="FF0000"/>
                </a:solidFill>
              </a:endParaRPr>
            </a:p>
          </p:txBody>
        </p:sp>
        <p:pic>
          <p:nvPicPr>
            <p:cNvPr id="22" name="Imagem 21" descr="Logotipo&#10;&#10;Descrição gerada automaticamente">
              <a:extLst>
                <a:ext uri="{FF2B5EF4-FFF2-40B4-BE49-F238E27FC236}">
                  <a16:creationId xmlns:a16="http://schemas.microsoft.com/office/drawing/2014/main" id="{38DA5737-86FB-4127-BCEA-7C4C870F69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066094" y="6203950"/>
              <a:ext cx="635000" cy="635000"/>
            </a:xfrm>
            <a:prstGeom prst="rect">
              <a:avLst/>
            </a:prstGeom>
          </p:spPr>
        </p:pic>
        <p:sp>
          <p:nvSpPr>
            <p:cNvPr id="23" name="CaixaDeTexto 22">
              <a:extLst>
                <a:ext uri="{FF2B5EF4-FFF2-40B4-BE49-F238E27FC236}">
                  <a16:creationId xmlns:a16="http://schemas.microsoft.com/office/drawing/2014/main" id="{0E878858-A663-4E78-8046-B483A9AD0B8A}"/>
                </a:ext>
              </a:extLst>
            </p:cNvPr>
            <p:cNvSpPr txBox="1"/>
            <p:nvPr/>
          </p:nvSpPr>
          <p:spPr>
            <a:xfrm rot="16200000">
              <a:off x="-2410265" y="3229691"/>
              <a:ext cx="3723729" cy="400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000" b="1">
                  <a:solidFill>
                    <a:srgbClr val="FFFCEC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Sprint backlog</a:t>
              </a:r>
            </a:p>
          </p:txBody>
        </p:sp>
      </p:grpSp>
      <p:grpSp>
        <p:nvGrpSpPr>
          <p:cNvPr id="24" name="Agrupar 23">
            <a:extLst>
              <a:ext uri="{FF2B5EF4-FFF2-40B4-BE49-F238E27FC236}">
                <a16:creationId xmlns:a16="http://schemas.microsoft.com/office/drawing/2014/main" id="{41DB2811-6D34-4626-B8BF-3889E6B1F4E2}"/>
              </a:ext>
            </a:extLst>
          </p:cNvPr>
          <p:cNvGrpSpPr/>
          <p:nvPr/>
        </p:nvGrpSpPr>
        <p:grpSpPr>
          <a:xfrm>
            <a:off x="-7361" y="-22688"/>
            <a:ext cx="12200404" cy="6900148"/>
            <a:chOff x="-12543304" y="-12700"/>
            <a:chExt cx="12200404" cy="6900148"/>
          </a:xfrm>
        </p:grpSpPr>
        <p:sp>
          <p:nvSpPr>
            <p:cNvPr id="25" name="Retângulo 24">
              <a:extLst>
                <a:ext uri="{FF2B5EF4-FFF2-40B4-BE49-F238E27FC236}">
                  <a16:creationId xmlns:a16="http://schemas.microsoft.com/office/drawing/2014/main" id="{1D665634-707F-4FFC-818C-B66B4630143D}"/>
                </a:ext>
              </a:extLst>
            </p:cNvPr>
            <p:cNvSpPr/>
            <p:nvPr/>
          </p:nvSpPr>
          <p:spPr>
            <a:xfrm>
              <a:off x="-12543304" y="-12700"/>
              <a:ext cx="12200404" cy="690014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>
              <a:outerShdw blurRad="254000" dist="1905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6" name="Forma Livre: Forma 25">
              <a:extLst>
                <a:ext uri="{FF2B5EF4-FFF2-40B4-BE49-F238E27FC236}">
                  <a16:creationId xmlns:a16="http://schemas.microsoft.com/office/drawing/2014/main" id="{5033FC5A-FD69-4AC2-A2A8-56AAB5E7A396}"/>
                </a:ext>
              </a:extLst>
            </p:cNvPr>
            <p:cNvSpPr/>
            <p:nvPr/>
          </p:nvSpPr>
          <p:spPr>
            <a:xfrm>
              <a:off x="-977901" y="1568019"/>
              <a:ext cx="635000" cy="3753691"/>
            </a:xfrm>
            <a:custGeom>
              <a:avLst/>
              <a:gdLst>
                <a:gd name="connsiteX0" fmla="*/ 1869440 w 1930400"/>
                <a:gd name="connsiteY0" fmla="*/ 0 h 3738880"/>
                <a:gd name="connsiteX1" fmla="*/ 1930400 w 1930400"/>
                <a:gd name="connsiteY1" fmla="*/ 3078 h 3738880"/>
                <a:gd name="connsiteX2" fmla="*/ 1930400 w 1930400"/>
                <a:gd name="connsiteY2" fmla="*/ 3735802 h 3738880"/>
                <a:gd name="connsiteX3" fmla="*/ 1869440 w 1930400"/>
                <a:gd name="connsiteY3" fmla="*/ 3738880 h 3738880"/>
                <a:gd name="connsiteX4" fmla="*/ 0 w 1930400"/>
                <a:gd name="connsiteY4" fmla="*/ 1869440 h 3738880"/>
                <a:gd name="connsiteX5" fmla="*/ 1869440 w 1930400"/>
                <a:gd name="connsiteY5" fmla="*/ 0 h 3738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30400" h="3738880">
                  <a:moveTo>
                    <a:pt x="1869440" y="0"/>
                  </a:moveTo>
                  <a:lnTo>
                    <a:pt x="1930400" y="3078"/>
                  </a:lnTo>
                  <a:lnTo>
                    <a:pt x="1930400" y="3735802"/>
                  </a:lnTo>
                  <a:lnTo>
                    <a:pt x="1869440" y="3738880"/>
                  </a:lnTo>
                  <a:cubicBezTo>
                    <a:pt x="836977" y="3738880"/>
                    <a:pt x="0" y="2901903"/>
                    <a:pt x="0" y="1869440"/>
                  </a:cubicBezTo>
                  <a:cubicBezTo>
                    <a:pt x="0" y="836977"/>
                    <a:pt x="836977" y="0"/>
                    <a:pt x="1869440" y="0"/>
                  </a:cubicBezTo>
                  <a:close/>
                </a:path>
              </a:pathLst>
            </a:custGeom>
            <a:solidFill>
              <a:srgbClr val="E838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 sz="3600" b="1">
                <a:solidFill>
                  <a:srgbClr val="FF0000"/>
                </a:solidFill>
              </a:endParaRPr>
            </a:p>
          </p:txBody>
        </p:sp>
        <p:pic>
          <p:nvPicPr>
            <p:cNvPr id="27" name="Imagem 26" descr="Logotipo&#10;&#10;Descrição gerada automaticamente">
              <a:extLst>
                <a:ext uri="{FF2B5EF4-FFF2-40B4-BE49-F238E27FC236}">
                  <a16:creationId xmlns:a16="http://schemas.microsoft.com/office/drawing/2014/main" id="{966A07F5-99A4-4218-BA05-E118A79F2D6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066094" y="6203950"/>
              <a:ext cx="635000" cy="635000"/>
            </a:xfrm>
            <a:prstGeom prst="rect">
              <a:avLst/>
            </a:prstGeom>
          </p:spPr>
        </p:pic>
        <p:sp>
          <p:nvSpPr>
            <p:cNvPr id="28" name="CaixaDeTexto 27">
              <a:extLst>
                <a:ext uri="{FF2B5EF4-FFF2-40B4-BE49-F238E27FC236}">
                  <a16:creationId xmlns:a16="http://schemas.microsoft.com/office/drawing/2014/main" id="{359A0E2D-1290-4499-AF73-2744018BC901}"/>
                </a:ext>
              </a:extLst>
            </p:cNvPr>
            <p:cNvSpPr txBox="1"/>
            <p:nvPr/>
          </p:nvSpPr>
          <p:spPr>
            <a:xfrm rot="16200000">
              <a:off x="-2410265" y="3229691"/>
              <a:ext cx="3723729" cy="400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000" b="1">
                  <a:solidFill>
                    <a:srgbClr val="FFFCEC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Banco de dados</a:t>
              </a:r>
            </a:p>
          </p:txBody>
        </p:sp>
      </p:grpSp>
      <p:grpSp>
        <p:nvGrpSpPr>
          <p:cNvPr id="29" name="Agrupar 28">
            <a:extLst>
              <a:ext uri="{FF2B5EF4-FFF2-40B4-BE49-F238E27FC236}">
                <a16:creationId xmlns:a16="http://schemas.microsoft.com/office/drawing/2014/main" id="{48B00C50-AB65-4ED4-9A8B-EA3BA2341B7B}"/>
              </a:ext>
            </a:extLst>
          </p:cNvPr>
          <p:cNvGrpSpPr/>
          <p:nvPr/>
        </p:nvGrpSpPr>
        <p:grpSpPr>
          <a:xfrm>
            <a:off x="-5698" y="-31062"/>
            <a:ext cx="12200404" cy="6900148"/>
            <a:chOff x="-12543304" y="-12700"/>
            <a:chExt cx="12200404" cy="6900148"/>
          </a:xfrm>
        </p:grpSpPr>
        <p:sp>
          <p:nvSpPr>
            <p:cNvPr id="30" name="Retângulo 29">
              <a:extLst>
                <a:ext uri="{FF2B5EF4-FFF2-40B4-BE49-F238E27FC236}">
                  <a16:creationId xmlns:a16="http://schemas.microsoft.com/office/drawing/2014/main" id="{D1461AB6-3B20-4DD2-B147-CC6BF3B735D8}"/>
                </a:ext>
              </a:extLst>
            </p:cNvPr>
            <p:cNvSpPr/>
            <p:nvPr/>
          </p:nvSpPr>
          <p:spPr>
            <a:xfrm>
              <a:off x="-12543304" y="-12700"/>
              <a:ext cx="12200404" cy="690014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>
              <a:outerShdw blurRad="254000" dist="1905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1" name="Forma Livre: Forma 30">
              <a:extLst>
                <a:ext uri="{FF2B5EF4-FFF2-40B4-BE49-F238E27FC236}">
                  <a16:creationId xmlns:a16="http://schemas.microsoft.com/office/drawing/2014/main" id="{15A27138-C339-4C00-B51A-B4EB52300AEA}"/>
                </a:ext>
              </a:extLst>
            </p:cNvPr>
            <p:cNvSpPr/>
            <p:nvPr/>
          </p:nvSpPr>
          <p:spPr>
            <a:xfrm>
              <a:off x="-977901" y="1568019"/>
              <a:ext cx="635000" cy="3753691"/>
            </a:xfrm>
            <a:custGeom>
              <a:avLst/>
              <a:gdLst>
                <a:gd name="connsiteX0" fmla="*/ 1869440 w 1930400"/>
                <a:gd name="connsiteY0" fmla="*/ 0 h 3738880"/>
                <a:gd name="connsiteX1" fmla="*/ 1930400 w 1930400"/>
                <a:gd name="connsiteY1" fmla="*/ 3078 h 3738880"/>
                <a:gd name="connsiteX2" fmla="*/ 1930400 w 1930400"/>
                <a:gd name="connsiteY2" fmla="*/ 3735802 h 3738880"/>
                <a:gd name="connsiteX3" fmla="*/ 1869440 w 1930400"/>
                <a:gd name="connsiteY3" fmla="*/ 3738880 h 3738880"/>
                <a:gd name="connsiteX4" fmla="*/ 0 w 1930400"/>
                <a:gd name="connsiteY4" fmla="*/ 1869440 h 3738880"/>
                <a:gd name="connsiteX5" fmla="*/ 1869440 w 1930400"/>
                <a:gd name="connsiteY5" fmla="*/ 0 h 3738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30400" h="3738880">
                  <a:moveTo>
                    <a:pt x="1869440" y="0"/>
                  </a:moveTo>
                  <a:lnTo>
                    <a:pt x="1930400" y="3078"/>
                  </a:lnTo>
                  <a:lnTo>
                    <a:pt x="1930400" y="3735802"/>
                  </a:lnTo>
                  <a:lnTo>
                    <a:pt x="1869440" y="3738880"/>
                  </a:lnTo>
                  <a:cubicBezTo>
                    <a:pt x="836977" y="3738880"/>
                    <a:pt x="0" y="2901903"/>
                    <a:pt x="0" y="1869440"/>
                  </a:cubicBezTo>
                  <a:cubicBezTo>
                    <a:pt x="0" y="836977"/>
                    <a:pt x="836977" y="0"/>
                    <a:pt x="1869440" y="0"/>
                  </a:cubicBezTo>
                  <a:close/>
                </a:path>
              </a:pathLst>
            </a:custGeom>
            <a:solidFill>
              <a:srgbClr val="E838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 sz="3600" b="1">
                <a:solidFill>
                  <a:srgbClr val="FF0000"/>
                </a:solidFill>
              </a:endParaRPr>
            </a:p>
          </p:txBody>
        </p:sp>
        <p:pic>
          <p:nvPicPr>
            <p:cNvPr id="32" name="Imagem 31" descr="Logotipo&#10;&#10;Descrição gerada automaticamente">
              <a:extLst>
                <a:ext uri="{FF2B5EF4-FFF2-40B4-BE49-F238E27FC236}">
                  <a16:creationId xmlns:a16="http://schemas.microsoft.com/office/drawing/2014/main" id="{93B5372B-A940-49F8-B978-17F4B6882DC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066094" y="6203950"/>
              <a:ext cx="635000" cy="635000"/>
            </a:xfrm>
            <a:prstGeom prst="rect">
              <a:avLst/>
            </a:prstGeom>
          </p:spPr>
        </p:pic>
        <p:sp>
          <p:nvSpPr>
            <p:cNvPr id="33" name="CaixaDeTexto 32">
              <a:extLst>
                <a:ext uri="{FF2B5EF4-FFF2-40B4-BE49-F238E27FC236}">
                  <a16:creationId xmlns:a16="http://schemas.microsoft.com/office/drawing/2014/main" id="{AE275FDE-C45C-4A4A-9E1D-8EC3F8AE339D}"/>
                </a:ext>
              </a:extLst>
            </p:cNvPr>
            <p:cNvSpPr txBox="1"/>
            <p:nvPr/>
          </p:nvSpPr>
          <p:spPr>
            <a:xfrm rot="16200000">
              <a:off x="-2410265" y="3229691"/>
              <a:ext cx="3723729" cy="400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000" b="1">
                  <a:solidFill>
                    <a:srgbClr val="FFFCEC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Site institucional</a:t>
              </a:r>
            </a:p>
          </p:txBody>
        </p:sp>
      </p:grpSp>
      <p:grpSp>
        <p:nvGrpSpPr>
          <p:cNvPr id="34" name="Agrupar 33">
            <a:extLst>
              <a:ext uri="{FF2B5EF4-FFF2-40B4-BE49-F238E27FC236}">
                <a16:creationId xmlns:a16="http://schemas.microsoft.com/office/drawing/2014/main" id="{03731CFA-D3D7-4D2B-A985-F1E314F202F4}"/>
              </a:ext>
            </a:extLst>
          </p:cNvPr>
          <p:cNvGrpSpPr/>
          <p:nvPr/>
        </p:nvGrpSpPr>
        <p:grpSpPr>
          <a:xfrm>
            <a:off x="-17505" y="-22688"/>
            <a:ext cx="12200404" cy="6900148"/>
            <a:chOff x="-12543304" y="-12700"/>
            <a:chExt cx="12200404" cy="6900148"/>
          </a:xfrm>
        </p:grpSpPr>
        <p:sp>
          <p:nvSpPr>
            <p:cNvPr id="35" name="Retângulo 34">
              <a:extLst>
                <a:ext uri="{FF2B5EF4-FFF2-40B4-BE49-F238E27FC236}">
                  <a16:creationId xmlns:a16="http://schemas.microsoft.com/office/drawing/2014/main" id="{5DE7D1C0-F155-4E73-8D56-F65E4C7C81EF}"/>
                </a:ext>
              </a:extLst>
            </p:cNvPr>
            <p:cNvSpPr/>
            <p:nvPr/>
          </p:nvSpPr>
          <p:spPr>
            <a:xfrm>
              <a:off x="-12543304" y="-12700"/>
              <a:ext cx="12200404" cy="690014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>
              <a:outerShdw blurRad="254000" dist="1905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6" name="Forma Livre: Forma 35">
              <a:extLst>
                <a:ext uri="{FF2B5EF4-FFF2-40B4-BE49-F238E27FC236}">
                  <a16:creationId xmlns:a16="http://schemas.microsoft.com/office/drawing/2014/main" id="{1002F5A1-F3E4-4688-9869-6872A3005CCC}"/>
                </a:ext>
              </a:extLst>
            </p:cNvPr>
            <p:cNvSpPr/>
            <p:nvPr/>
          </p:nvSpPr>
          <p:spPr>
            <a:xfrm>
              <a:off x="-977901" y="1568019"/>
              <a:ext cx="635000" cy="3753691"/>
            </a:xfrm>
            <a:custGeom>
              <a:avLst/>
              <a:gdLst>
                <a:gd name="connsiteX0" fmla="*/ 1869440 w 1930400"/>
                <a:gd name="connsiteY0" fmla="*/ 0 h 3738880"/>
                <a:gd name="connsiteX1" fmla="*/ 1930400 w 1930400"/>
                <a:gd name="connsiteY1" fmla="*/ 3078 h 3738880"/>
                <a:gd name="connsiteX2" fmla="*/ 1930400 w 1930400"/>
                <a:gd name="connsiteY2" fmla="*/ 3735802 h 3738880"/>
                <a:gd name="connsiteX3" fmla="*/ 1869440 w 1930400"/>
                <a:gd name="connsiteY3" fmla="*/ 3738880 h 3738880"/>
                <a:gd name="connsiteX4" fmla="*/ 0 w 1930400"/>
                <a:gd name="connsiteY4" fmla="*/ 1869440 h 3738880"/>
                <a:gd name="connsiteX5" fmla="*/ 1869440 w 1930400"/>
                <a:gd name="connsiteY5" fmla="*/ 0 h 3738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30400" h="3738880">
                  <a:moveTo>
                    <a:pt x="1869440" y="0"/>
                  </a:moveTo>
                  <a:lnTo>
                    <a:pt x="1930400" y="3078"/>
                  </a:lnTo>
                  <a:lnTo>
                    <a:pt x="1930400" y="3735802"/>
                  </a:lnTo>
                  <a:lnTo>
                    <a:pt x="1869440" y="3738880"/>
                  </a:lnTo>
                  <a:cubicBezTo>
                    <a:pt x="836977" y="3738880"/>
                    <a:pt x="0" y="2901903"/>
                    <a:pt x="0" y="1869440"/>
                  </a:cubicBezTo>
                  <a:cubicBezTo>
                    <a:pt x="0" y="836977"/>
                    <a:pt x="836977" y="0"/>
                    <a:pt x="1869440" y="0"/>
                  </a:cubicBezTo>
                  <a:close/>
                </a:path>
              </a:pathLst>
            </a:custGeom>
            <a:solidFill>
              <a:srgbClr val="E838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 sz="3600" b="1">
                <a:solidFill>
                  <a:srgbClr val="FF0000"/>
                </a:solidFill>
              </a:endParaRPr>
            </a:p>
          </p:txBody>
        </p:sp>
        <p:pic>
          <p:nvPicPr>
            <p:cNvPr id="37" name="Imagem 36" descr="Logotipo&#10;&#10;Descrição gerada automaticamente">
              <a:extLst>
                <a:ext uri="{FF2B5EF4-FFF2-40B4-BE49-F238E27FC236}">
                  <a16:creationId xmlns:a16="http://schemas.microsoft.com/office/drawing/2014/main" id="{9088C97C-A9D6-4613-B9A1-34A2EFF70A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066094" y="6203950"/>
              <a:ext cx="635000" cy="635000"/>
            </a:xfrm>
            <a:prstGeom prst="rect">
              <a:avLst/>
            </a:prstGeom>
          </p:spPr>
        </p:pic>
        <p:sp>
          <p:nvSpPr>
            <p:cNvPr id="38" name="CaixaDeTexto 37">
              <a:extLst>
                <a:ext uri="{FF2B5EF4-FFF2-40B4-BE49-F238E27FC236}">
                  <a16:creationId xmlns:a16="http://schemas.microsoft.com/office/drawing/2014/main" id="{6774378F-AB6F-4A4E-A26E-40A2C2D773E2}"/>
                </a:ext>
              </a:extLst>
            </p:cNvPr>
            <p:cNvSpPr txBox="1"/>
            <p:nvPr/>
          </p:nvSpPr>
          <p:spPr>
            <a:xfrm rot="16200000">
              <a:off x="-2410265" y="3229691"/>
              <a:ext cx="3723729" cy="400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000" b="1">
                  <a:solidFill>
                    <a:srgbClr val="FFFCEC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Simulador</a:t>
              </a:r>
            </a:p>
          </p:txBody>
        </p:sp>
      </p:grpSp>
      <p:grpSp>
        <p:nvGrpSpPr>
          <p:cNvPr id="39" name="Agrupar 38">
            <a:extLst>
              <a:ext uri="{FF2B5EF4-FFF2-40B4-BE49-F238E27FC236}">
                <a16:creationId xmlns:a16="http://schemas.microsoft.com/office/drawing/2014/main" id="{F744E1CA-587F-4AC0-8AC4-58A0FCB57927}"/>
              </a:ext>
            </a:extLst>
          </p:cNvPr>
          <p:cNvGrpSpPr/>
          <p:nvPr/>
        </p:nvGrpSpPr>
        <p:grpSpPr>
          <a:xfrm>
            <a:off x="-17505" y="-103366"/>
            <a:ext cx="12200404" cy="6900148"/>
            <a:chOff x="-12543304" y="-12700"/>
            <a:chExt cx="12200404" cy="6900148"/>
          </a:xfrm>
        </p:grpSpPr>
        <p:sp>
          <p:nvSpPr>
            <p:cNvPr id="40" name="Retângulo 39">
              <a:extLst>
                <a:ext uri="{FF2B5EF4-FFF2-40B4-BE49-F238E27FC236}">
                  <a16:creationId xmlns:a16="http://schemas.microsoft.com/office/drawing/2014/main" id="{91974793-C2E0-4B00-97C7-AA6AE3336C89}"/>
                </a:ext>
              </a:extLst>
            </p:cNvPr>
            <p:cNvSpPr/>
            <p:nvPr/>
          </p:nvSpPr>
          <p:spPr>
            <a:xfrm>
              <a:off x="-12543304" y="-12700"/>
              <a:ext cx="12200404" cy="6900148"/>
            </a:xfrm>
            <a:prstGeom prst="rect">
              <a:avLst/>
            </a:prstGeom>
            <a:solidFill>
              <a:srgbClr val="FFFCEC"/>
            </a:solidFill>
            <a:ln>
              <a:noFill/>
            </a:ln>
            <a:effectLst>
              <a:outerShdw blurRad="254000" dist="1905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1" name="Forma Livre: Forma 40">
              <a:extLst>
                <a:ext uri="{FF2B5EF4-FFF2-40B4-BE49-F238E27FC236}">
                  <a16:creationId xmlns:a16="http://schemas.microsoft.com/office/drawing/2014/main" id="{CDF307D2-3A32-447F-AAEE-7B04AC36E8E9}"/>
                </a:ext>
              </a:extLst>
            </p:cNvPr>
            <p:cNvSpPr/>
            <p:nvPr/>
          </p:nvSpPr>
          <p:spPr>
            <a:xfrm>
              <a:off x="-977901" y="1568019"/>
              <a:ext cx="635000" cy="3753691"/>
            </a:xfrm>
            <a:custGeom>
              <a:avLst/>
              <a:gdLst>
                <a:gd name="connsiteX0" fmla="*/ 1869440 w 1930400"/>
                <a:gd name="connsiteY0" fmla="*/ 0 h 3738880"/>
                <a:gd name="connsiteX1" fmla="*/ 1930400 w 1930400"/>
                <a:gd name="connsiteY1" fmla="*/ 3078 h 3738880"/>
                <a:gd name="connsiteX2" fmla="*/ 1930400 w 1930400"/>
                <a:gd name="connsiteY2" fmla="*/ 3735802 h 3738880"/>
                <a:gd name="connsiteX3" fmla="*/ 1869440 w 1930400"/>
                <a:gd name="connsiteY3" fmla="*/ 3738880 h 3738880"/>
                <a:gd name="connsiteX4" fmla="*/ 0 w 1930400"/>
                <a:gd name="connsiteY4" fmla="*/ 1869440 h 3738880"/>
                <a:gd name="connsiteX5" fmla="*/ 1869440 w 1930400"/>
                <a:gd name="connsiteY5" fmla="*/ 0 h 3738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30400" h="3738880">
                  <a:moveTo>
                    <a:pt x="1869440" y="0"/>
                  </a:moveTo>
                  <a:lnTo>
                    <a:pt x="1930400" y="3078"/>
                  </a:lnTo>
                  <a:lnTo>
                    <a:pt x="1930400" y="3735802"/>
                  </a:lnTo>
                  <a:lnTo>
                    <a:pt x="1869440" y="3738880"/>
                  </a:lnTo>
                  <a:cubicBezTo>
                    <a:pt x="836977" y="3738880"/>
                    <a:pt x="0" y="2901903"/>
                    <a:pt x="0" y="1869440"/>
                  </a:cubicBezTo>
                  <a:cubicBezTo>
                    <a:pt x="0" y="836977"/>
                    <a:pt x="836977" y="0"/>
                    <a:pt x="1869440" y="0"/>
                  </a:cubicBezTo>
                  <a:close/>
                </a:path>
              </a:pathLst>
            </a:custGeom>
            <a:solidFill>
              <a:srgbClr val="E838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 sz="3600" b="1">
                <a:solidFill>
                  <a:srgbClr val="FF0000"/>
                </a:solidFill>
              </a:endParaRPr>
            </a:p>
          </p:txBody>
        </p:sp>
        <p:pic>
          <p:nvPicPr>
            <p:cNvPr id="46" name="Imagem 45" descr="Logotipo&#10;&#10;Descrição gerada automaticamente">
              <a:extLst>
                <a:ext uri="{FF2B5EF4-FFF2-40B4-BE49-F238E27FC236}">
                  <a16:creationId xmlns:a16="http://schemas.microsoft.com/office/drawing/2014/main" id="{CC355A6C-94B5-4E70-A048-4E8C6CB6C9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066094" y="6203950"/>
              <a:ext cx="635000" cy="635000"/>
            </a:xfrm>
            <a:prstGeom prst="rect">
              <a:avLst/>
            </a:prstGeom>
          </p:spPr>
        </p:pic>
        <p:sp>
          <p:nvSpPr>
            <p:cNvPr id="52" name="CaixaDeTexto 51">
              <a:extLst>
                <a:ext uri="{FF2B5EF4-FFF2-40B4-BE49-F238E27FC236}">
                  <a16:creationId xmlns:a16="http://schemas.microsoft.com/office/drawing/2014/main" id="{59FB95B4-8F64-4980-BB19-7A4033606CC0}"/>
                </a:ext>
              </a:extLst>
            </p:cNvPr>
            <p:cNvSpPr txBox="1"/>
            <p:nvPr/>
          </p:nvSpPr>
          <p:spPr>
            <a:xfrm rot="16200000">
              <a:off x="-2410265" y="3229691"/>
              <a:ext cx="3723729" cy="400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000" b="1">
                  <a:solidFill>
                    <a:srgbClr val="FFFCEC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Arduino</a:t>
              </a:r>
            </a:p>
          </p:txBody>
        </p:sp>
      </p:grpSp>
      <p:grpSp>
        <p:nvGrpSpPr>
          <p:cNvPr id="53" name="Agrupar 52">
            <a:extLst>
              <a:ext uri="{FF2B5EF4-FFF2-40B4-BE49-F238E27FC236}">
                <a16:creationId xmlns:a16="http://schemas.microsoft.com/office/drawing/2014/main" id="{F1F9F0FC-EC53-4FE5-8F11-0A4734E31956}"/>
              </a:ext>
            </a:extLst>
          </p:cNvPr>
          <p:cNvGrpSpPr/>
          <p:nvPr/>
        </p:nvGrpSpPr>
        <p:grpSpPr>
          <a:xfrm>
            <a:off x="-14893111" y="-31062"/>
            <a:ext cx="12200404" cy="6900148"/>
            <a:chOff x="-12543304" y="-12700"/>
            <a:chExt cx="12200404" cy="6900148"/>
          </a:xfrm>
        </p:grpSpPr>
        <p:sp>
          <p:nvSpPr>
            <p:cNvPr id="54" name="Retângulo 53">
              <a:extLst>
                <a:ext uri="{FF2B5EF4-FFF2-40B4-BE49-F238E27FC236}">
                  <a16:creationId xmlns:a16="http://schemas.microsoft.com/office/drawing/2014/main" id="{71F6C217-50CE-4602-95AF-9A3481A97D3A}"/>
                </a:ext>
              </a:extLst>
            </p:cNvPr>
            <p:cNvSpPr/>
            <p:nvPr/>
          </p:nvSpPr>
          <p:spPr>
            <a:xfrm>
              <a:off x="-12543304" y="-12700"/>
              <a:ext cx="12200404" cy="690014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>
              <a:outerShdw blurRad="254000" dist="1905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5" name="Forma Livre: Forma 54">
              <a:extLst>
                <a:ext uri="{FF2B5EF4-FFF2-40B4-BE49-F238E27FC236}">
                  <a16:creationId xmlns:a16="http://schemas.microsoft.com/office/drawing/2014/main" id="{88C5DC06-5110-4D8A-B94F-FE9875F023EF}"/>
                </a:ext>
              </a:extLst>
            </p:cNvPr>
            <p:cNvSpPr/>
            <p:nvPr/>
          </p:nvSpPr>
          <p:spPr>
            <a:xfrm>
              <a:off x="-977901" y="1568019"/>
              <a:ext cx="635000" cy="3753691"/>
            </a:xfrm>
            <a:custGeom>
              <a:avLst/>
              <a:gdLst>
                <a:gd name="connsiteX0" fmla="*/ 1869440 w 1930400"/>
                <a:gd name="connsiteY0" fmla="*/ 0 h 3738880"/>
                <a:gd name="connsiteX1" fmla="*/ 1930400 w 1930400"/>
                <a:gd name="connsiteY1" fmla="*/ 3078 h 3738880"/>
                <a:gd name="connsiteX2" fmla="*/ 1930400 w 1930400"/>
                <a:gd name="connsiteY2" fmla="*/ 3735802 h 3738880"/>
                <a:gd name="connsiteX3" fmla="*/ 1869440 w 1930400"/>
                <a:gd name="connsiteY3" fmla="*/ 3738880 h 3738880"/>
                <a:gd name="connsiteX4" fmla="*/ 0 w 1930400"/>
                <a:gd name="connsiteY4" fmla="*/ 1869440 h 3738880"/>
                <a:gd name="connsiteX5" fmla="*/ 1869440 w 1930400"/>
                <a:gd name="connsiteY5" fmla="*/ 0 h 3738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30400" h="3738880">
                  <a:moveTo>
                    <a:pt x="1869440" y="0"/>
                  </a:moveTo>
                  <a:lnTo>
                    <a:pt x="1930400" y="3078"/>
                  </a:lnTo>
                  <a:lnTo>
                    <a:pt x="1930400" y="3735802"/>
                  </a:lnTo>
                  <a:lnTo>
                    <a:pt x="1869440" y="3738880"/>
                  </a:lnTo>
                  <a:cubicBezTo>
                    <a:pt x="836977" y="3738880"/>
                    <a:pt x="0" y="2901903"/>
                    <a:pt x="0" y="1869440"/>
                  </a:cubicBezTo>
                  <a:cubicBezTo>
                    <a:pt x="0" y="836977"/>
                    <a:pt x="836977" y="0"/>
                    <a:pt x="1869440" y="0"/>
                  </a:cubicBezTo>
                  <a:close/>
                </a:path>
              </a:pathLst>
            </a:custGeom>
            <a:solidFill>
              <a:srgbClr val="E838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 sz="3600" b="1">
                <a:solidFill>
                  <a:srgbClr val="FF0000"/>
                </a:solidFill>
              </a:endParaRPr>
            </a:p>
          </p:txBody>
        </p:sp>
        <p:pic>
          <p:nvPicPr>
            <p:cNvPr id="56" name="Imagem 55" descr="Logotipo&#10;&#10;Descrição gerada automaticamente">
              <a:extLst>
                <a:ext uri="{FF2B5EF4-FFF2-40B4-BE49-F238E27FC236}">
                  <a16:creationId xmlns:a16="http://schemas.microsoft.com/office/drawing/2014/main" id="{266C31FC-97CD-4BAB-BCCB-FB8E120CC0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066094" y="6203950"/>
              <a:ext cx="635000" cy="635000"/>
            </a:xfrm>
            <a:prstGeom prst="rect">
              <a:avLst/>
            </a:prstGeom>
          </p:spPr>
        </p:pic>
        <p:sp>
          <p:nvSpPr>
            <p:cNvPr id="57" name="CaixaDeTexto 56">
              <a:extLst>
                <a:ext uri="{FF2B5EF4-FFF2-40B4-BE49-F238E27FC236}">
                  <a16:creationId xmlns:a16="http://schemas.microsoft.com/office/drawing/2014/main" id="{D9701DC9-1DB8-4648-955C-1D793F2FBD7C}"/>
                </a:ext>
              </a:extLst>
            </p:cNvPr>
            <p:cNvSpPr txBox="1"/>
            <p:nvPr/>
          </p:nvSpPr>
          <p:spPr>
            <a:xfrm rot="16200000">
              <a:off x="-2410265" y="3229691"/>
              <a:ext cx="3723729" cy="400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000" b="1">
                  <a:solidFill>
                    <a:srgbClr val="FFFCEC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Introdução</a:t>
              </a:r>
            </a:p>
          </p:txBody>
        </p:sp>
      </p:grpSp>
      <p:grpSp>
        <p:nvGrpSpPr>
          <p:cNvPr id="58" name="Agrupar 57">
            <a:extLst>
              <a:ext uri="{FF2B5EF4-FFF2-40B4-BE49-F238E27FC236}">
                <a16:creationId xmlns:a16="http://schemas.microsoft.com/office/drawing/2014/main" id="{562293B7-4983-46A6-A9A9-DA3773E078C7}"/>
              </a:ext>
            </a:extLst>
          </p:cNvPr>
          <p:cNvGrpSpPr/>
          <p:nvPr/>
        </p:nvGrpSpPr>
        <p:grpSpPr>
          <a:xfrm>
            <a:off x="-15247818" y="-22688"/>
            <a:ext cx="12200404" cy="6900148"/>
            <a:chOff x="-12543304" y="-12700"/>
            <a:chExt cx="12200404" cy="6900148"/>
          </a:xfrm>
        </p:grpSpPr>
        <p:sp>
          <p:nvSpPr>
            <p:cNvPr id="59" name="Retângulo 58">
              <a:extLst>
                <a:ext uri="{FF2B5EF4-FFF2-40B4-BE49-F238E27FC236}">
                  <a16:creationId xmlns:a16="http://schemas.microsoft.com/office/drawing/2014/main" id="{206D9A72-2013-4A5D-96F7-EAD186ED6DBA}"/>
                </a:ext>
              </a:extLst>
            </p:cNvPr>
            <p:cNvSpPr/>
            <p:nvPr/>
          </p:nvSpPr>
          <p:spPr>
            <a:xfrm>
              <a:off x="-12543304" y="-12700"/>
              <a:ext cx="12200404" cy="690014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>
              <a:outerShdw blurRad="254000" dist="1905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0" name="Forma Livre: Forma 59">
              <a:extLst>
                <a:ext uri="{FF2B5EF4-FFF2-40B4-BE49-F238E27FC236}">
                  <a16:creationId xmlns:a16="http://schemas.microsoft.com/office/drawing/2014/main" id="{AF0549E0-0405-4DBF-AF92-6C503A235BF3}"/>
                </a:ext>
              </a:extLst>
            </p:cNvPr>
            <p:cNvSpPr/>
            <p:nvPr/>
          </p:nvSpPr>
          <p:spPr>
            <a:xfrm>
              <a:off x="-977901" y="1568019"/>
              <a:ext cx="635000" cy="3753691"/>
            </a:xfrm>
            <a:custGeom>
              <a:avLst/>
              <a:gdLst>
                <a:gd name="connsiteX0" fmla="*/ 1869440 w 1930400"/>
                <a:gd name="connsiteY0" fmla="*/ 0 h 3738880"/>
                <a:gd name="connsiteX1" fmla="*/ 1930400 w 1930400"/>
                <a:gd name="connsiteY1" fmla="*/ 3078 h 3738880"/>
                <a:gd name="connsiteX2" fmla="*/ 1930400 w 1930400"/>
                <a:gd name="connsiteY2" fmla="*/ 3735802 h 3738880"/>
                <a:gd name="connsiteX3" fmla="*/ 1869440 w 1930400"/>
                <a:gd name="connsiteY3" fmla="*/ 3738880 h 3738880"/>
                <a:gd name="connsiteX4" fmla="*/ 0 w 1930400"/>
                <a:gd name="connsiteY4" fmla="*/ 1869440 h 3738880"/>
                <a:gd name="connsiteX5" fmla="*/ 1869440 w 1930400"/>
                <a:gd name="connsiteY5" fmla="*/ 0 h 3738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30400" h="3738880">
                  <a:moveTo>
                    <a:pt x="1869440" y="0"/>
                  </a:moveTo>
                  <a:lnTo>
                    <a:pt x="1930400" y="3078"/>
                  </a:lnTo>
                  <a:lnTo>
                    <a:pt x="1930400" y="3735802"/>
                  </a:lnTo>
                  <a:lnTo>
                    <a:pt x="1869440" y="3738880"/>
                  </a:lnTo>
                  <a:cubicBezTo>
                    <a:pt x="836977" y="3738880"/>
                    <a:pt x="0" y="2901903"/>
                    <a:pt x="0" y="1869440"/>
                  </a:cubicBezTo>
                  <a:cubicBezTo>
                    <a:pt x="0" y="836977"/>
                    <a:pt x="836977" y="0"/>
                    <a:pt x="1869440" y="0"/>
                  </a:cubicBezTo>
                  <a:close/>
                </a:path>
              </a:pathLst>
            </a:custGeom>
            <a:solidFill>
              <a:srgbClr val="E838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 sz="3600" b="1">
                <a:solidFill>
                  <a:srgbClr val="FF0000"/>
                </a:solidFill>
              </a:endParaRPr>
            </a:p>
          </p:txBody>
        </p:sp>
        <p:pic>
          <p:nvPicPr>
            <p:cNvPr id="61" name="Imagem 60" descr="Logotipo&#10;&#10;Descrição gerada automaticamente">
              <a:extLst>
                <a:ext uri="{FF2B5EF4-FFF2-40B4-BE49-F238E27FC236}">
                  <a16:creationId xmlns:a16="http://schemas.microsoft.com/office/drawing/2014/main" id="{0C261E60-2CEB-418A-9C16-B08E3F55BE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066094" y="6203950"/>
              <a:ext cx="635000" cy="635000"/>
            </a:xfrm>
            <a:prstGeom prst="rect">
              <a:avLst/>
            </a:prstGeom>
          </p:spPr>
        </p:pic>
        <p:sp>
          <p:nvSpPr>
            <p:cNvPr id="62" name="CaixaDeTexto 61">
              <a:extLst>
                <a:ext uri="{FF2B5EF4-FFF2-40B4-BE49-F238E27FC236}">
                  <a16:creationId xmlns:a16="http://schemas.microsoft.com/office/drawing/2014/main" id="{E3B1E1FF-165C-45BE-B6B3-CD845314D9B1}"/>
                </a:ext>
              </a:extLst>
            </p:cNvPr>
            <p:cNvSpPr txBox="1"/>
            <p:nvPr/>
          </p:nvSpPr>
          <p:spPr>
            <a:xfrm rot="16200000">
              <a:off x="-2410265" y="3229691"/>
              <a:ext cx="3723729" cy="400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000" b="1">
                  <a:solidFill>
                    <a:srgbClr val="FFFCEC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Conclusão</a:t>
              </a:r>
            </a:p>
          </p:txBody>
        </p:sp>
      </p:grpSp>
      <p:grpSp>
        <p:nvGrpSpPr>
          <p:cNvPr id="63" name="Agrupar 62">
            <a:extLst>
              <a:ext uri="{FF2B5EF4-FFF2-40B4-BE49-F238E27FC236}">
                <a16:creationId xmlns:a16="http://schemas.microsoft.com/office/drawing/2014/main" id="{5DCC5E8E-60BB-44DA-8777-DDEE7DA793A0}"/>
              </a:ext>
            </a:extLst>
          </p:cNvPr>
          <p:cNvGrpSpPr/>
          <p:nvPr/>
        </p:nvGrpSpPr>
        <p:grpSpPr>
          <a:xfrm>
            <a:off x="-15579531" y="-32676"/>
            <a:ext cx="12200404" cy="6900148"/>
            <a:chOff x="-12543304" y="-12700"/>
            <a:chExt cx="12200404" cy="6900148"/>
          </a:xfrm>
        </p:grpSpPr>
        <p:sp>
          <p:nvSpPr>
            <p:cNvPr id="64" name="Retângulo 63">
              <a:extLst>
                <a:ext uri="{FF2B5EF4-FFF2-40B4-BE49-F238E27FC236}">
                  <a16:creationId xmlns:a16="http://schemas.microsoft.com/office/drawing/2014/main" id="{B066FE1E-2B14-4A63-95AE-49FC7576BDBA}"/>
                </a:ext>
              </a:extLst>
            </p:cNvPr>
            <p:cNvSpPr/>
            <p:nvPr/>
          </p:nvSpPr>
          <p:spPr>
            <a:xfrm>
              <a:off x="-12543304" y="-12700"/>
              <a:ext cx="12200404" cy="690014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>
              <a:outerShdw blurRad="254000" dist="1905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5" name="Forma Livre: Forma 64">
              <a:extLst>
                <a:ext uri="{FF2B5EF4-FFF2-40B4-BE49-F238E27FC236}">
                  <a16:creationId xmlns:a16="http://schemas.microsoft.com/office/drawing/2014/main" id="{49DA96AA-1C74-4C8C-9F10-89B081697E3F}"/>
                </a:ext>
              </a:extLst>
            </p:cNvPr>
            <p:cNvSpPr/>
            <p:nvPr/>
          </p:nvSpPr>
          <p:spPr>
            <a:xfrm>
              <a:off x="-977901" y="1568019"/>
              <a:ext cx="635000" cy="3753691"/>
            </a:xfrm>
            <a:custGeom>
              <a:avLst/>
              <a:gdLst>
                <a:gd name="connsiteX0" fmla="*/ 1869440 w 1930400"/>
                <a:gd name="connsiteY0" fmla="*/ 0 h 3738880"/>
                <a:gd name="connsiteX1" fmla="*/ 1930400 w 1930400"/>
                <a:gd name="connsiteY1" fmla="*/ 3078 h 3738880"/>
                <a:gd name="connsiteX2" fmla="*/ 1930400 w 1930400"/>
                <a:gd name="connsiteY2" fmla="*/ 3735802 h 3738880"/>
                <a:gd name="connsiteX3" fmla="*/ 1869440 w 1930400"/>
                <a:gd name="connsiteY3" fmla="*/ 3738880 h 3738880"/>
                <a:gd name="connsiteX4" fmla="*/ 0 w 1930400"/>
                <a:gd name="connsiteY4" fmla="*/ 1869440 h 3738880"/>
                <a:gd name="connsiteX5" fmla="*/ 1869440 w 1930400"/>
                <a:gd name="connsiteY5" fmla="*/ 0 h 3738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30400" h="3738880">
                  <a:moveTo>
                    <a:pt x="1869440" y="0"/>
                  </a:moveTo>
                  <a:lnTo>
                    <a:pt x="1930400" y="3078"/>
                  </a:lnTo>
                  <a:lnTo>
                    <a:pt x="1930400" y="3735802"/>
                  </a:lnTo>
                  <a:lnTo>
                    <a:pt x="1869440" y="3738880"/>
                  </a:lnTo>
                  <a:cubicBezTo>
                    <a:pt x="836977" y="3738880"/>
                    <a:pt x="0" y="2901903"/>
                    <a:pt x="0" y="1869440"/>
                  </a:cubicBezTo>
                  <a:cubicBezTo>
                    <a:pt x="0" y="836977"/>
                    <a:pt x="836977" y="0"/>
                    <a:pt x="1869440" y="0"/>
                  </a:cubicBezTo>
                  <a:close/>
                </a:path>
              </a:pathLst>
            </a:custGeom>
            <a:solidFill>
              <a:srgbClr val="E838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 sz="3600" b="1">
                <a:solidFill>
                  <a:srgbClr val="FF0000"/>
                </a:solidFill>
              </a:endParaRPr>
            </a:p>
          </p:txBody>
        </p:sp>
        <p:pic>
          <p:nvPicPr>
            <p:cNvPr id="66" name="Imagem 65" descr="Logotipo&#10;&#10;Descrição gerada automaticamente">
              <a:extLst>
                <a:ext uri="{FF2B5EF4-FFF2-40B4-BE49-F238E27FC236}">
                  <a16:creationId xmlns:a16="http://schemas.microsoft.com/office/drawing/2014/main" id="{9DE25467-9DCE-43DA-8B66-84DF8ED860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066094" y="6203950"/>
              <a:ext cx="635000" cy="635000"/>
            </a:xfrm>
            <a:prstGeom prst="rect">
              <a:avLst/>
            </a:prstGeom>
          </p:spPr>
        </p:pic>
        <p:sp>
          <p:nvSpPr>
            <p:cNvPr id="67" name="CaixaDeTexto 66">
              <a:extLst>
                <a:ext uri="{FF2B5EF4-FFF2-40B4-BE49-F238E27FC236}">
                  <a16:creationId xmlns:a16="http://schemas.microsoft.com/office/drawing/2014/main" id="{E62074A5-07EF-4C07-A588-F0945BB6E4C5}"/>
                </a:ext>
              </a:extLst>
            </p:cNvPr>
            <p:cNvSpPr txBox="1"/>
            <p:nvPr/>
          </p:nvSpPr>
          <p:spPr>
            <a:xfrm rot="16200000">
              <a:off x="-2410265" y="3229691"/>
              <a:ext cx="3723729" cy="400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000" b="1">
                  <a:solidFill>
                    <a:srgbClr val="FFFCEC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Introdução</a:t>
              </a:r>
            </a:p>
          </p:txBody>
        </p:sp>
      </p:grpSp>
      <p:grpSp>
        <p:nvGrpSpPr>
          <p:cNvPr id="68" name="Agrupar 67">
            <a:extLst>
              <a:ext uri="{FF2B5EF4-FFF2-40B4-BE49-F238E27FC236}">
                <a16:creationId xmlns:a16="http://schemas.microsoft.com/office/drawing/2014/main" id="{D8D91D57-5421-406C-A76F-CF18B2D3DF16}"/>
              </a:ext>
            </a:extLst>
          </p:cNvPr>
          <p:cNvGrpSpPr/>
          <p:nvPr/>
        </p:nvGrpSpPr>
        <p:grpSpPr>
          <a:xfrm>
            <a:off x="-15911243" y="-41050"/>
            <a:ext cx="12200404" cy="6900148"/>
            <a:chOff x="-12543304" y="-12700"/>
            <a:chExt cx="12200404" cy="6900148"/>
          </a:xfrm>
        </p:grpSpPr>
        <p:sp>
          <p:nvSpPr>
            <p:cNvPr id="69" name="Retângulo 68">
              <a:extLst>
                <a:ext uri="{FF2B5EF4-FFF2-40B4-BE49-F238E27FC236}">
                  <a16:creationId xmlns:a16="http://schemas.microsoft.com/office/drawing/2014/main" id="{ACDB9408-6F9E-45CE-A400-A88855E3D289}"/>
                </a:ext>
              </a:extLst>
            </p:cNvPr>
            <p:cNvSpPr/>
            <p:nvPr/>
          </p:nvSpPr>
          <p:spPr>
            <a:xfrm>
              <a:off x="-12543304" y="-12700"/>
              <a:ext cx="12200404" cy="690014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>
              <a:outerShdw blurRad="254000" dist="1905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0" name="Forma Livre: Forma 69">
              <a:extLst>
                <a:ext uri="{FF2B5EF4-FFF2-40B4-BE49-F238E27FC236}">
                  <a16:creationId xmlns:a16="http://schemas.microsoft.com/office/drawing/2014/main" id="{877A3543-4ADA-463E-9EFD-C4035658EA0A}"/>
                </a:ext>
              </a:extLst>
            </p:cNvPr>
            <p:cNvSpPr/>
            <p:nvPr/>
          </p:nvSpPr>
          <p:spPr>
            <a:xfrm>
              <a:off x="-977901" y="1568019"/>
              <a:ext cx="635000" cy="3753691"/>
            </a:xfrm>
            <a:custGeom>
              <a:avLst/>
              <a:gdLst>
                <a:gd name="connsiteX0" fmla="*/ 1869440 w 1930400"/>
                <a:gd name="connsiteY0" fmla="*/ 0 h 3738880"/>
                <a:gd name="connsiteX1" fmla="*/ 1930400 w 1930400"/>
                <a:gd name="connsiteY1" fmla="*/ 3078 h 3738880"/>
                <a:gd name="connsiteX2" fmla="*/ 1930400 w 1930400"/>
                <a:gd name="connsiteY2" fmla="*/ 3735802 h 3738880"/>
                <a:gd name="connsiteX3" fmla="*/ 1869440 w 1930400"/>
                <a:gd name="connsiteY3" fmla="*/ 3738880 h 3738880"/>
                <a:gd name="connsiteX4" fmla="*/ 0 w 1930400"/>
                <a:gd name="connsiteY4" fmla="*/ 1869440 h 3738880"/>
                <a:gd name="connsiteX5" fmla="*/ 1869440 w 1930400"/>
                <a:gd name="connsiteY5" fmla="*/ 0 h 3738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30400" h="3738880">
                  <a:moveTo>
                    <a:pt x="1869440" y="0"/>
                  </a:moveTo>
                  <a:lnTo>
                    <a:pt x="1930400" y="3078"/>
                  </a:lnTo>
                  <a:lnTo>
                    <a:pt x="1930400" y="3735802"/>
                  </a:lnTo>
                  <a:lnTo>
                    <a:pt x="1869440" y="3738880"/>
                  </a:lnTo>
                  <a:cubicBezTo>
                    <a:pt x="836977" y="3738880"/>
                    <a:pt x="0" y="2901903"/>
                    <a:pt x="0" y="1869440"/>
                  </a:cubicBezTo>
                  <a:cubicBezTo>
                    <a:pt x="0" y="836977"/>
                    <a:pt x="836977" y="0"/>
                    <a:pt x="1869440" y="0"/>
                  </a:cubicBezTo>
                  <a:close/>
                </a:path>
              </a:pathLst>
            </a:custGeom>
            <a:solidFill>
              <a:srgbClr val="E838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 sz="3600" b="1">
                <a:solidFill>
                  <a:srgbClr val="FF0000"/>
                </a:solidFill>
              </a:endParaRPr>
            </a:p>
          </p:txBody>
        </p:sp>
        <p:pic>
          <p:nvPicPr>
            <p:cNvPr id="71" name="Imagem 70" descr="Logotipo&#10;&#10;Descrição gerada automaticamente">
              <a:extLst>
                <a:ext uri="{FF2B5EF4-FFF2-40B4-BE49-F238E27FC236}">
                  <a16:creationId xmlns:a16="http://schemas.microsoft.com/office/drawing/2014/main" id="{49A402A4-2E85-4108-BE31-00ACF668262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066094" y="6203950"/>
              <a:ext cx="635000" cy="635000"/>
            </a:xfrm>
            <a:prstGeom prst="rect">
              <a:avLst/>
            </a:prstGeom>
          </p:spPr>
        </p:pic>
        <p:sp>
          <p:nvSpPr>
            <p:cNvPr id="72" name="CaixaDeTexto 71">
              <a:extLst>
                <a:ext uri="{FF2B5EF4-FFF2-40B4-BE49-F238E27FC236}">
                  <a16:creationId xmlns:a16="http://schemas.microsoft.com/office/drawing/2014/main" id="{C53DE61A-61BC-46E6-AAF6-B488EBC4EFE1}"/>
                </a:ext>
              </a:extLst>
            </p:cNvPr>
            <p:cNvSpPr txBox="1"/>
            <p:nvPr/>
          </p:nvSpPr>
          <p:spPr>
            <a:xfrm rot="16200000">
              <a:off x="-2410265" y="3229691"/>
              <a:ext cx="3723729" cy="400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000" b="1">
                  <a:solidFill>
                    <a:srgbClr val="FFFCEC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Introdução</a:t>
              </a:r>
            </a:p>
          </p:txBody>
        </p:sp>
      </p:grpSp>
      <p:pic>
        <p:nvPicPr>
          <p:cNvPr id="73" name="Imagem 72" descr="Brinquedo de lego&#10;&#10;Descrição gerada automaticamente com confiança média">
            <a:extLst>
              <a:ext uri="{FF2B5EF4-FFF2-40B4-BE49-F238E27FC236}">
                <a16:creationId xmlns:a16="http://schemas.microsoft.com/office/drawing/2014/main" id="{E8A1CDBF-250A-4688-B12E-ABAA92BD0A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3104" y="1703062"/>
            <a:ext cx="1780334" cy="13333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4" name="Imagem 73" descr="Tela de um aparelho eletrônico&#10;&#10;Descrição gerada automaticamente com confiança baixa">
            <a:extLst>
              <a:ext uri="{FF2B5EF4-FFF2-40B4-BE49-F238E27FC236}">
                <a16:creationId xmlns:a16="http://schemas.microsoft.com/office/drawing/2014/main" id="{A75A9649-1BAD-4281-8B0E-3EBCA00447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443" y="3304207"/>
            <a:ext cx="869722" cy="615600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75" name="Imagem 74" descr="Cadeira de plástico&#10;&#10;Descrição gerada automaticamente com confiança média">
            <a:extLst>
              <a:ext uri="{FF2B5EF4-FFF2-40B4-BE49-F238E27FC236}">
                <a16:creationId xmlns:a16="http://schemas.microsoft.com/office/drawing/2014/main" id="{70A4E589-C41D-4471-BC68-1A09D033960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6373" y="2860951"/>
            <a:ext cx="791403" cy="129274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76" name="Imagem 75" descr="Ícone&#10;&#10;Descrição gerada automaticamente">
            <a:extLst>
              <a:ext uri="{FF2B5EF4-FFF2-40B4-BE49-F238E27FC236}">
                <a16:creationId xmlns:a16="http://schemas.microsoft.com/office/drawing/2014/main" id="{84037052-C229-48B3-A3A4-A71A0AADA83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5667" y="2144164"/>
            <a:ext cx="1890871" cy="137613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 prstMaterial="matte"/>
        </p:spPr>
      </p:pic>
      <p:cxnSp>
        <p:nvCxnSpPr>
          <p:cNvPr id="6" name="Conector: Curvo 5">
            <a:extLst>
              <a:ext uri="{FF2B5EF4-FFF2-40B4-BE49-F238E27FC236}">
                <a16:creationId xmlns:a16="http://schemas.microsoft.com/office/drawing/2014/main" id="{B0D7E0CF-3679-419C-A0AE-CEC5ACEE6683}"/>
              </a:ext>
            </a:extLst>
          </p:cNvPr>
          <p:cNvCxnSpPr>
            <a:cxnSpLocks/>
            <a:stCxn id="74" idx="2"/>
            <a:endCxn id="75" idx="1"/>
          </p:cNvCxnSpPr>
          <p:nvPr/>
        </p:nvCxnSpPr>
        <p:spPr>
          <a:xfrm rot="5400000" flipH="1" flipV="1">
            <a:off x="2648096" y="2071530"/>
            <a:ext cx="412484" cy="3284069"/>
          </a:xfrm>
          <a:prstGeom prst="curvedConnector4">
            <a:avLst>
              <a:gd name="adj1" fmla="val -55420"/>
              <a:gd name="adj2" fmla="val 56621"/>
            </a:avLst>
          </a:prstGeom>
          <a:ln w="762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Conector: Curvo 7">
            <a:extLst>
              <a:ext uri="{FF2B5EF4-FFF2-40B4-BE49-F238E27FC236}">
                <a16:creationId xmlns:a16="http://schemas.microsoft.com/office/drawing/2014/main" id="{6DCBA654-43E7-4A4E-8D31-0158F163F783}"/>
              </a:ext>
            </a:extLst>
          </p:cNvPr>
          <p:cNvCxnSpPr>
            <a:cxnSpLocks/>
            <a:stCxn id="75" idx="3"/>
            <a:endCxn id="73" idx="1"/>
          </p:cNvCxnSpPr>
          <p:nvPr/>
        </p:nvCxnSpPr>
        <p:spPr>
          <a:xfrm flipV="1">
            <a:off x="5287776" y="2369750"/>
            <a:ext cx="1155328" cy="1137573"/>
          </a:xfrm>
          <a:prstGeom prst="curvedConnector3">
            <a:avLst>
              <a:gd name="adj1" fmla="val 50000"/>
            </a:avLst>
          </a:prstGeom>
          <a:ln w="762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8" name="Conector: Curvo 97">
            <a:extLst>
              <a:ext uri="{FF2B5EF4-FFF2-40B4-BE49-F238E27FC236}">
                <a16:creationId xmlns:a16="http://schemas.microsoft.com/office/drawing/2014/main" id="{F5C45C99-6020-43D2-810D-01E6F0AD63B1}"/>
              </a:ext>
            </a:extLst>
          </p:cNvPr>
          <p:cNvCxnSpPr>
            <a:cxnSpLocks/>
            <a:stCxn id="73" idx="0"/>
            <a:endCxn id="76" idx="1"/>
          </p:cNvCxnSpPr>
          <p:nvPr/>
        </p:nvCxnSpPr>
        <p:spPr>
          <a:xfrm rot="16200000" flipH="1">
            <a:off x="7719884" y="1316448"/>
            <a:ext cx="1129169" cy="1902396"/>
          </a:xfrm>
          <a:prstGeom prst="curvedConnector4">
            <a:avLst>
              <a:gd name="adj1" fmla="val -40490"/>
              <a:gd name="adj2" fmla="val 79905"/>
            </a:avLst>
          </a:prstGeom>
          <a:ln w="762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CaixaDeTexto 84">
            <a:extLst>
              <a:ext uri="{FF2B5EF4-FFF2-40B4-BE49-F238E27FC236}">
                <a16:creationId xmlns:a16="http://schemas.microsoft.com/office/drawing/2014/main" id="{786C3D4A-C364-41A4-90DD-DA53D54D49DE}"/>
              </a:ext>
            </a:extLst>
          </p:cNvPr>
          <p:cNvSpPr txBox="1"/>
          <p:nvPr/>
        </p:nvSpPr>
        <p:spPr>
          <a:xfrm>
            <a:off x="14408" y="4655663"/>
            <a:ext cx="258697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b="1" i="0">
                <a:solidFill>
                  <a:schemeClr val="bg1">
                    <a:lumMod val="65000"/>
                  </a:schemeClr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Arduíno uno</a:t>
            </a:r>
            <a:endParaRPr lang="pt-BR" sz="1400" i="0">
              <a:solidFill>
                <a:schemeClr val="bg1">
                  <a:lumMod val="65000"/>
                </a:schemeClr>
              </a:solidFill>
              <a:effectLst/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algn="ctr"/>
            <a:r>
              <a:rPr lang="pt-BR" sz="1400" i="0">
                <a:solidFill>
                  <a:schemeClr val="bg1">
                    <a:lumMod val="65000"/>
                  </a:schemeClr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placa microcontrolador programável de código aberto</a:t>
            </a:r>
            <a:endParaRPr lang="pt-BR" sz="1400">
              <a:solidFill>
                <a:schemeClr val="bg1">
                  <a:lumMod val="6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87" name="Gráfico 86" descr="Adicionar com preenchimento sólido">
            <a:extLst>
              <a:ext uri="{FF2B5EF4-FFF2-40B4-BE49-F238E27FC236}">
                <a16:creationId xmlns:a16="http://schemas.microsoft.com/office/drawing/2014/main" id="{4EA8C1A1-17D3-4F7F-AD12-9E5DFDBAB3C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376943" y="2521199"/>
            <a:ext cx="914400" cy="914400"/>
          </a:xfrm>
          <a:prstGeom prst="rect">
            <a:avLst/>
          </a:prstGeom>
        </p:spPr>
      </p:pic>
      <p:pic>
        <p:nvPicPr>
          <p:cNvPr id="89" name="Gráfico 88" descr="Adicionar com preenchimento sólido">
            <a:extLst>
              <a:ext uri="{FF2B5EF4-FFF2-40B4-BE49-F238E27FC236}">
                <a16:creationId xmlns:a16="http://schemas.microsoft.com/office/drawing/2014/main" id="{30170CCB-F5D8-4F99-BF78-B44B387F87B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800438" y="3289589"/>
            <a:ext cx="914400" cy="914400"/>
          </a:xfrm>
          <a:prstGeom prst="rect">
            <a:avLst/>
          </a:prstGeom>
        </p:spPr>
      </p:pic>
      <p:pic>
        <p:nvPicPr>
          <p:cNvPr id="90" name="Gráfico 89" descr="Adicionar com preenchimento sólido">
            <a:extLst>
              <a:ext uri="{FF2B5EF4-FFF2-40B4-BE49-F238E27FC236}">
                <a16:creationId xmlns:a16="http://schemas.microsoft.com/office/drawing/2014/main" id="{3243FA38-8ADF-4590-A568-F2F08E1693E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101975" y="344162"/>
            <a:ext cx="914400" cy="914400"/>
          </a:xfrm>
          <a:prstGeom prst="rect">
            <a:avLst/>
          </a:prstGeom>
        </p:spPr>
      </p:pic>
      <p:sp>
        <p:nvSpPr>
          <p:cNvPr id="93" name="CaixaDeTexto 92">
            <a:extLst>
              <a:ext uri="{FF2B5EF4-FFF2-40B4-BE49-F238E27FC236}">
                <a16:creationId xmlns:a16="http://schemas.microsoft.com/office/drawing/2014/main" id="{622297CF-3C50-4FC3-B4E3-9818DB6A5733}"/>
              </a:ext>
            </a:extLst>
          </p:cNvPr>
          <p:cNvSpPr txBox="1"/>
          <p:nvPr/>
        </p:nvSpPr>
        <p:spPr>
          <a:xfrm>
            <a:off x="8916808" y="1179131"/>
            <a:ext cx="258697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b="1" i="0">
                <a:solidFill>
                  <a:srgbClr val="202124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Arduíno uno</a:t>
            </a:r>
            <a:endParaRPr lang="pt-BR" sz="1400" i="0">
              <a:solidFill>
                <a:srgbClr val="202124"/>
              </a:solidFill>
              <a:effectLst/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algn="ctr"/>
            <a:r>
              <a:rPr lang="pt-BR" sz="1400" i="0">
                <a:solidFill>
                  <a:srgbClr val="202124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placa microcontrolador programável de código aberto</a:t>
            </a:r>
            <a:endParaRPr lang="pt-BR" sz="140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96" name="CaixaDeTexto 95">
            <a:extLst>
              <a:ext uri="{FF2B5EF4-FFF2-40B4-BE49-F238E27FC236}">
                <a16:creationId xmlns:a16="http://schemas.microsoft.com/office/drawing/2014/main" id="{A5F623F6-8BDC-4AFA-AC1C-F0C2908B2266}"/>
              </a:ext>
            </a:extLst>
          </p:cNvPr>
          <p:cNvSpPr txBox="1"/>
          <p:nvPr/>
        </p:nvSpPr>
        <p:spPr>
          <a:xfrm>
            <a:off x="3009475" y="1465534"/>
            <a:ext cx="304512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b="1" i="0">
                <a:solidFill>
                  <a:schemeClr val="bg1">
                    <a:lumMod val="65000"/>
                  </a:schemeClr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Arduíno uno acoplado a cadeira</a:t>
            </a:r>
            <a:endParaRPr lang="pt-BR" sz="1400" i="0">
              <a:solidFill>
                <a:schemeClr val="bg1">
                  <a:lumMod val="65000"/>
                </a:schemeClr>
              </a:solidFill>
              <a:effectLst/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algn="ctr"/>
            <a:r>
              <a:rPr lang="pt-BR" sz="1400">
                <a:solidFill>
                  <a:schemeClr val="bg1">
                    <a:lumMod val="6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Quando o Arduino é integrado a cadeira, é possível fazer a leitura de presença no local</a:t>
            </a:r>
          </a:p>
        </p:txBody>
      </p:sp>
      <p:sp>
        <p:nvSpPr>
          <p:cNvPr id="97" name="CaixaDeTexto 96">
            <a:extLst>
              <a:ext uri="{FF2B5EF4-FFF2-40B4-BE49-F238E27FC236}">
                <a16:creationId xmlns:a16="http://schemas.microsoft.com/office/drawing/2014/main" id="{4FBE5C23-5C8B-452F-8031-CA9FDA7BBAF9}"/>
              </a:ext>
            </a:extLst>
          </p:cNvPr>
          <p:cNvSpPr txBox="1"/>
          <p:nvPr/>
        </p:nvSpPr>
        <p:spPr>
          <a:xfrm>
            <a:off x="6580925" y="3764349"/>
            <a:ext cx="258697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b="1" i="0">
                <a:solidFill>
                  <a:schemeClr val="bg1">
                    <a:lumMod val="65000"/>
                  </a:schemeClr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Arduíno uno</a:t>
            </a:r>
            <a:endParaRPr lang="pt-BR" sz="1400" i="0">
              <a:solidFill>
                <a:schemeClr val="bg1">
                  <a:lumMod val="65000"/>
                </a:schemeClr>
              </a:solidFill>
              <a:effectLst/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algn="ctr"/>
            <a:r>
              <a:rPr lang="pt-BR" sz="1400" i="0">
                <a:solidFill>
                  <a:schemeClr val="bg1">
                    <a:lumMod val="65000"/>
                  </a:schemeClr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placa microcontrolador programável de código aberto</a:t>
            </a:r>
            <a:endParaRPr lang="pt-BR" sz="1400">
              <a:solidFill>
                <a:schemeClr val="bg1">
                  <a:lumMod val="6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523788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Agrupar 2">
            <a:extLst>
              <a:ext uri="{FF2B5EF4-FFF2-40B4-BE49-F238E27FC236}">
                <a16:creationId xmlns:a16="http://schemas.microsoft.com/office/drawing/2014/main" id="{B24EB405-131C-4658-AF5C-B83A4046AD24}"/>
              </a:ext>
            </a:extLst>
          </p:cNvPr>
          <p:cNvGrpSpPr/>
          <p:nvPr/>
        </p:nvGrpSpPr>
        <p:grpSpPr>
          <a:xfrm>
            <a:off x="0" y="-5919"/>
            <a:ext cx="12200404" cy="6900148"/>
            <a:chOff x="-12543304" y="-12700"/>
            <a:chExt cx="12200404" cy="6900148"/>
          </a:xfrm>
        </p:grpSpPr>
        <p:sp>
          <p:nvSpPr>
            <p:cNvPr id="43" name="Retângulo 42">
              <a:extLst>
                <a:ext uri="{FF2B5EF4-FFF2-40B4-BE49-F238E27FC236}">
                  <a16:creationId xmlns:a16="http://schemas.microsoft.com/office/drawing/2014/main" id="{B2EEBDBB-FC98-41C8-A4D0-9C1EDDB8D2E7}"/>
                </a:ext>
              </a:extLst>
            </p:cNvPr>
            <p:cNvSpPr/>
            <p:nvPr/>
          </p:nvSpPr>
          <p:spPr>
            <a:xfrm>
              <a:off x="-12543304" y="-12700"/>
              <a:ext cx="12200404" cy="690014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>
              <a:outerShdw blurRad="254000" dist="1905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4" name="Forma Livre: Forma 43">
              <a:extLst>
                <a:ext uri="{FF2B5EF4-FFF2-40B4-BE49-F238E27FC236}">
                  <a16:creationId xmlns:a16="http://schemas.microsoft.com/office/drawing/2014/main" id="{D18885C1-70B2-403F-8B30-79C843DD9D06}"/>
                </a:ext>
              </a:extLst>
            </p:cNvPr>
            <p:cNvSpPr/>
            <p:nvPr/>
          </p:nvSpPr>
          <p:spPr>
            <a:xfrm>
              <a:off x="-977901" y="1568019"/>
              <a:ext cx="635000" cy="3753691"/>
            </a:xfrm>
            <a:custGeom>
              <a:avLst/>
              <a:gdLst>
                <a:gd name="connsiteX0" fmla="*/ 1869440 w 1930400"/>
                <a:gd name="connsiteY0" fmla="*/ 0 h 3738880"/>
                <a:gd name="connsiteX1" fmla="*/ 1930400 w 1930400"/>
                <a:gd name="connsiteY1" fmla="*/ 3078 h 3738880"/>
                <a:gd name="connsiteX2" fmla="*/ 1930400 w 1930400"/>
                <a:gd name="connsiteY2" fmla="*/ 3735802 h 3738880"/>
                <a:gd name="connsiteX3" fmla="*/ 1869440 w 1930400"/>
                <a:gd name="connsiteY3" fmla="*/ 3738880 h 3738880"/>
                <a:gd name="connsiteX4" fmla="*/ 0 w 1930400"/>
                <a:gd name="connsiteY4" fmla="*/ 1869440 h 3738880"/>
                <a:gd name="connsiteX5" fmla="*/ 1869440 w 1930400"/>
                <a:gd name="connsiteY5" fmla="*/ 0 h 3738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30400" h="3738880">
                  <a:moveTo>
                    <a:pt x="1869440" y="0"/>
                  </a:moveTo>
                  <a:lnTo>
                    <a:pt x="1930400" y="3078"/>
                  </a:lnTo>
                  <a:lnTo>
                    <a:pt x="1930400" y="3735802"/>
                  </a:lnTo>
                  <a:lnTo>
                    <a:pt x="1869440" y="3738880"/>
                  </a:lnTo>
                  <a:cubicBezTo>
                    <a:pt x="836977" y="3738880"/>
                    <a:pt x="0" y="2901903"/>
                    <a:pt x="0" y="1869440"/>
                  </a:cubicBezTo>
                  <a:cubicBezTo>
                    <a:pt x="0" y="836977"/>
                    <a:pt x="836977" y="0"/>
                    <a:pt x="1869440" y="0"/>
                  </a:cubicBezTo>
                  <a:close/>
                </a:path>
              </a:pathLst>
            </a:custGeom>
            <a:solidFill>
              <a:srgbClr val="E838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 sz="3600" b="1">
                <a:solidFill>
                  <a:srgbClr val="FF0000"/>
                </a:solidFill>
              </a:endParaRPr>
            </a:p>
          </p:txBody>
        </p:sp>
        <p:pic>
          <p:nvPicPr>
            <p:cNvPr id="4" name="Imagem 3" descr="Logotipo&#10;&#10;Descrição gerada automaticamente">
              <a:extLst>
                <a:ext uri="{FF2B5EF4-FFF2-40B4-BE49-F238E27FC236}">
                  <a16:creationId xmlns:a16="http://schemas.microsoft.com/office/drawing/2014/main" id="{C75218E4-3351-4C8E-8BFB-A20F3DEDEC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066094" y="6203950"/>
              <a:ext cx="635000" cy="635000"/>
            </a:xfrm>
            <a:prstGeom prst="rect">
              <a:avLst/>
            </a:prstGeom>
          </p:spPr>
        </p:pic>
        <p:sp>
          <p:nvSpPr>
            <p:cNvPr id="45" name="CaixaDeTexto 44">
              <a:extLst>
                <a:ext uri="{FF2B5EF4-FFF2-40B4-BE49-F238E27FC236}">
                  <a16:creationId xmlns:a16="http://schemas.microsoft.com/office/drawing/2014/main" id="{583BCA2D-46EE-4E84-9509-A9B51D0024C1}"/>
                </a:ext>
              </a:extLst>
            </p:cNvPr>
            <p:cNvSpPr txBox="1"/>
            <p:nvPr/>
          </p:nvSpPr>
          <p:spPr>
            <a:xfrm rot="16200000">
              <a:off x="-2410265" y="3229691"/>
              <a:ext cx="3723729" cy="400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000" b="1">
                  <a:solidFill>
                    <a:srgbClr val="FFFCEC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Introdução</a:t>
              </a:r>
            </a:p>
          </p:txBody>
        </p:sp>
      </p:grpSp>
      <p:sp>
        <p:nvSpPr>
          <p:cNvPr id="2" name="Retângulo 1">
            <a:extLst>
              <a:ext uri="{FF2B5EF4-FFF2-40B4-BE49-F238E27FC236}">
                <a16:creationId xmlns:a16="http://schemas.microsoft.com/office/drawing/2014/main" id="{D0B9894C-5181-4434-974A-1B109C3722EC}"/>
              </a:ext>
            </a:extLst>
          </p:cNvPr>
          <p:cNvSpPr/>
          <p:nvPr/>
        </p:nvSpPr>
        <p:spPr>
          <a:xfrm>
            <a:off x="-2768958" y="-437882"/>
            <a:ext cx="309093" cy="296214"/>
          </a:xfrm>
          <a:prstGeom prst="rect">
            <a:avLst/>
          </a:prstGeom>
          <a:solidFill>
            <a:srgbClr val="BC2D3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7" name="Retângulo 46">
            <a:extLst>
              <a:ext uri="{FF2B5EF4-FFF2-40B4-BE49-F238E27FC236}">
                <a16:creationId xmlns:a16="http://schemas.microsoft.com/office/drawing/2014/main" id="{B78A90BA-63CE-4D36-A88B-1D29A4E752A7}"/>
              </a:ext>
            </a:extLst>
          </p:cNvPr>
          <p:cNvSpPr/>
          <p:nvPr/>
        </p:nvSpPr>
        <p:spPr>
          <a:xfrm>
            <a:off x="-536836" y="-429296"/>
            <a:ext cx="309093" cy="296214"/>
          </a:xfrm>
          <a:prstGeom prst="rect">
            <a:avLst/>
          </a:prstGeom>
          <a:solidFill>
            <a:srgbClr val="FFFCE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8" name="Retângulo 47">
            <a:extLst>
              <a:ext uri="{FF2B5EF4-FFF2-40B4-BE49-F238E27FC236}">
                <a16:creationId xmlns:a16="http://schemas.microsoft.com/office/drawing/2014/main" id="{04C7E8A2-407E-485D-8903-B0FC320567D4}"/>
              </a:ext>
            </a:extLst>
          </p:cNvPr>
          <p:cNvSpPr/>
          <p:nvPr/>
        </p:nvSpPr>
        <p:spPr>
          <a:xfrm>
            <a:off x="-2322089" y="-440592"/>
            <a:ext cx="309093" cy="296214"/>
          </a:xfrm>
          <a:prstGeom prst="rect">
            <a:avLst/>
          </a:prstGeom>
          <a:solidFill>
            <a:srgbClr val="4BA3C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9" name="Retângulo 48">
            <a:extLst>
              <a:ext uri="{FF2B5EF4-FFF2-40B4-BE49-F238E27FC236}">
                <a16:creationId xmlns:a16="http://schemas.microsoft.com/office/drawing/2014/main" id="{EA2C5B7E-30FA-48BB-8354-7DFB100AD6EB}"/>
              </a:ext>
            </a:extLst>
          </p:cNvPr>
          <p:cNvSpPr/>
          <p:nvPr/>
        </p:nvSpPr>
        <p:spPr>
          <a:xfrm>
            <a:off x="-983705" y="-429296"/>
            <a:ext cx="309093" cy="296214"/>
          </a:xfrm>
          <a:prstGeom prst="rect">
            <a:avLst/>
          </a:prstGeom>
          <a:solidFill>
            <a:srgbClr val="3D3D3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0" name="Retângulo 49">
            <a:extLst>
              <a:ext uri="{FF2B5EF4-FFF2-40B4-BE49-F238E27FC236}">
                <a16:creationId xmlns:a16="http://schemas.microsoft.com/office/drawing/2014/main" id="{B01A1636-0495-4CB6-B720-78C8BA469376}"/>
              </a:ext>
            </a:extLst>
          </p:cNvPr>
          <p:cNvSpPr/>
          <p:nvPr/>
        </p:nvSpPr>
        <p:spPr>
          <a:xfrm>
            <a:off x="-1870132" y="-433589"/>
            <a:ext cx="309093" cy="296214"/>
          </a:xfrm>
          <a:prstGeom prst="rect">
            <a:avLst/>
          </a:prstGeom>
          <a:solidFill>
            <a:srgbClr val="1D3557"/>
          </a:solidFill>
          <a:ln>
            <a:solidFill>
              <a:srgbClr val="192D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1" name="Retângulo 50">
            <a:extLst>
              <a:ext uri="{FF2B5EF4-FFF2-40B4-BE49-F238E27FC236}">
                <a16:creationId xmlns:a16="http://schemas.microsoft.com/office/drawing/2014/main" id="{7CB36EB0-3808-4903-A188-1EF6BD9EB0FD}"/>
              </a:ext>
            </a:extLst>
          </p:cNvPr>
          <p:cNvSpPr/>
          <p:nvPr/>
        </p:nvSpPr>
        <p:spPr>
          <a:xfrm>
            <a:off x="-1454352" y="-434614"/>
            <a:ext cx="309093" cy="296214"/>
          </a:xfrm>
          <a:prstGeom prst="rect">
            <a:avLst/>
          </a:prstGeom>
          <a:solidFill>
            <a:srgbClr val="2A2A2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D6DEF86F-2E3B-4A3D-B32F-05DD03C47F5F}"/>
              </a:ext>
            </a:extLst>
          </p:cNvPr>
          <p:cNvGrpSpPr/>
          <p:nvPr/>
        </p:nvGrpSpPr>
        <p:grpSpPr>
          <a:xfrm>
            <a:off x="2784" y="-21074"/>
            <a:ext cx="12200404" cy="6900148"/>
            <a:chOff x="-12543304" y="-12700"/>
            <a:chExt cx="12200404" cy="6900148"/>
          </a:xfrm>
        </p:grpSpPr>
        <p:sp>
          <p:nvSpPr>
            <p:cNvPr id="15" name="Retângulo 14">
              <a:extLst>
                <a:ext uri="{FF2B5EF4-FFF2-40B4-BE49-F238E27FC236}">
                  <a16:creationId xmlns:a16="http://schemas.microsoft.com/office/drawing/2014/main" id="{84E7D8EC-D664-467E-A3D7-6B7ABE2D8973}"/>
                </a:ext>
              </a:extLst>
            </p:cNvPr>
            <p:cNvSpPr/>
            <p:nvPr/>
          </p:nvSpPr>
          <p:spPr>
            <a:xfrm>
              <a:off x="-12543304" y="-12700"/>
              <a:ext cx="12200404" cy="690014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>
              <a:outerShdw blurRad="254000" dist="1905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6" name="Forma Livre: Forma 15">
              <a:extLst>
                <a:ext uri="{FF2B5EF4-FFF2-40B4-BE49-F238E27FC236}">
                  <a16:creationId xmlns:a16="http://schemas.microsoft.com/office/drawing/2014/main" id="{FE489DE8-A654-4D6F-9E40-1DAB1B690C22}"/>
                </a:ext>
              </a:extLst>
            </p:cNvPr>
            <p:cNvSpPr/>
            <p:nvPr/>
          </p:nvSpPr>
          <p:spPr>
            <a:xfrm>
              <a:off x="-977901" y="1568019"/>
              <a:ext cx="635000" cy="3753691"/>
            </a:xfrm>
            <a:custGeom>
              <a:avLst/>
              <a:gdLst>
                <a:gd name="connsiteX0" fmla="*/ 1869440 w 1930400"/>
                <a:gd name="connsiteY0" fmla="*/ 0 h 3738880"/>
                <a:gd name="connsiteX1" fmla="*/ 1930400 w 1930400"/>
                <a:gd name="connsiteY1" fmla="*/ 3078 h 3738880"/>
                <a:gd name="connsiteX2" fmla="*/ 1930400 w 1930400"/>
                <a:gd name="connsiteY2" fmla="*/ 3735802 h 3738880"/>
                <a:gd name="connsiteX3" fmla="*/ 1869440 w 1930400"/>
                <a:gd name="connsiteY3" fmla="*/ 3738880 h 3738880"/>
                <a:gd name="connsiteX4" fmla="*/ 0 w 1930400"/>
                <a:gd name="connsiteY4" fmla="*/ 1869440 h 3738880"/>
                <a:gd name="connsiteX5" fmla="*/ 1869440 w 1930400"/>
                <a:gd name="connsiteY5" fmla="*/ 0 h 3738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30400" h="3738880">
                  <a:moveTo>
                    <a:pt x="1869440" y="0"/>
                  </a:moveTo>
                  <a:lnTo>
                    <a:pt x="1930400" y="3078"/>
                  </a:lnTo>
                  <a:lnTo>
                    <a:pt x="1930400" y="3735802"/>
                  </a:lnTo>
                  <a:lnTo>
                    <a:pt x="1869440" y="3738880"/>
                  </a:lnTo>
                  <a:cubicBezTo>
                    <a:pt x="836977" y="3738880"/>
                    <a:pt x="0" y="2901903"/>
                    <a:pt x="0" y="1869440"/>
                  </a:cubicBezTo>
                  <a:cubicBezTo>
                    <a:pt x="0" y="836977"/>
                    <a:pt x="836977" y="0"/>
                    <a:pt x="1869440" y="0"/>
                  </a:cubicBezTo>
                  <a:close/>
                </a:path>
              </a:pathLst>
            </a:custGeom>
            <a:solidFill>
              <a:srgbClr val="E838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 sz="3600" b="1">
                <a:solidFill>
                  <a:srgbClr val="FF0000"/>
                </a:solidFill>
              </a:endParaRPr>
            </a:p>
          </p:txBody>
        </p:sp>
        <p:pic>
          <p:nvPicPr>
            <p:cNvPr id="17" name="Imagem 16" descr="Logotipo&#10;&#10;Descrição gerada automaticamente">
              <a:extLst>
                <a:ext uri="{FF2B5EF4-FFF2-40B4-BE49-F238E27FC236}">
                  <a16:creationId xmlns:a16="http://schemas.microsoft.com/office/drawing/2014/main" id="{7E5D99F9-CEF7-46D2-BA3B-556FF6C95C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066094" y="6203950"/>
              <a:ext cx="635000" cy="635000"/>
            </a:xfrm>
            <a:prstGeom prst="rect">
              <a:avLst/>
            </a:prstGeom>
          </p:spPr>
        </p:pic>
        <p:sp>
          <p:nvSpPr>
            <p:cNvPr id="18" name="CaixaDeTexto 17">
              <a:extLst>
                <a:ext uri="{FF2B5EF4-FFF2-40B4-BE49-F238E27FC236}">
                  <a16:creationId xmlns:a16="http://schemas.microsoft.com/office/drawing/2014/main" id="{71D98A34-091E-4154-8759-B00081EE1A2B}"/>
                </a:ext>
              </a:extLst>
            </p:cNvPr>
            <p:cNvSpPr txBox="1"/>
            <p:nvPr/>
          </p:nvSpPr>
          <p:spPr>
            <a:xfrm rot="16200000">
              <a:off x="-2410265" y="3229691"/>
              <a:ext cx="3723729" cy="400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000" b="1">
                  <a:solidFill>
                    <a:srgbClr val="FFFCEC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Diagramas</a:t>
              </a: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B5F7A6BC-8926-4C86-A84F-439843ECAC54}"/>
              </a:ext>
            </a:extLst>
          </p:cNvPr>
          <p:cNvGrpSpPr/>
          <p:nvPr/>
        </p:nvGrpSpPr>
        <p:grpSpPr>
          <a:xfrm>
            <a:off x="-9023" y="-12700"/>
            <a:ext cx="12200404" cy="6900148"/>
            <a:chOff x="-12543304" y="-12700"/>
            <a:chExt cx="12200404" cy="6900148"/>
          </a:xfrm>
        </p:grpSpPr>
        <p:sp>
          <p:nvSpPr>
            <p:cNvPr id="20" name="Retângulo 19">
              <a:extLst>
                <a:ext uri="{FF2B5EF4-FFF2-40B4-BE49-F238E27FC236}">
                  <a16:creationId xmlns:a16="http://schemas.microsoft.com/office/drawing/2014/main" id="{3E29CEAD-9BA9-4F91-A7B8-1B871F9ECEDC}"/>
                </a:ext>
              </a:extLst>
            </p:cNvPr>
            <p:cNvSpPr/>
            <p:nvPr/>
          </p:nvSpPr>
          <p:spPr>
            <a:xfrm>
              <a:off x="-12543304" y="-12700"/>
              <a:ext cx="12200404" cy="690014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>
              <a:outerShdw blurRad="254000" dist="1905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1" name="Forma Livre: Forma 20">
              <a:extLst>
                <a:ext uri="{FF2B5EF4-FFF2-40B4-BE49-F238E27FC236}">
                  <a16:creationId xmlns:a16="http://schemas.microsoft.com/office/drawing/2014/main" id="{D4F25A17-222B-48E7-91A3-86EF3C5A22F7}"/>
                </a:ext>
              </a:extLst>
            </p:cNvPr>
            <p:cNvSpPr/>
            <p:nvPr/>
          </p:nvSpPr>
          <p:spPr>
            <a:xfrm>
              <a:off x="-977901" y="1568019"/>
              <a:ext cx="635000" cy="3753691"/>
            </a:xfrm>
            <a:custGeom>
              <a:avLst/>
              <a:gdLst>
                <a:gd name="connsiteX0" fmla="*/ 1869440 w 1930400"/>
                <a:gd name="connsiteY0" fmla="*/ 0 h 3738880"/>
                <a:gd name="connsiteX1" fmla="*/ 1930400 w 1930400"/>
                <a:gd name="connsiteY1" fmla="*/ 3078 h 3738880"/>
                <a:gd name="connsiteX2" fmla="*/ 1930400 w 1930400"/>
                <a:gd name="connsiteY2" fmla="*/ 3735802 h 3738880"/>
                <a:gd name="connsiteX3" fmla="*/ 1869440 w 1930400"/>
                <a:gd name="connsiteY3" fmla="*/ 3738880 h 3738880"/>
                <a:gd name="connsiteX4" fmla="*/ 0 w 1930400"/>
                <a:gd name="connsiteY4" fmla="*/ 1869440 h 3738880"/>
                <a:gd name="connsiteX5" fmla="*/ 1869440 w 1930400"/>
                <a:gd name="connsiteY5" fmla="*/ 0 h 3738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30400" h="3738880">
                  <a:moveTo>
                    <a:pt x="1869440" y="0"/>
                  </a:moveTo>
                  <a:lnTo>
                    <a:pt x="1930400" y="3078"/>
                  </a:lnTo>
                  <a:lnTo>
                    <a:pt x="1930400" y="3735802"/>
                  </a:lnTo>
                  <a:lnTo>
                    <a:pt x="1869440" y="3738880"/>
                  </a:lnTo>
                  <a:cubicBezTo>
                    <a:pt x="836977" y="3738880"/>
                    <a:pt x="0" y="2901903"/>
                    <a:pt x="0" y="1869440"/>
                  </a:cubicBezTo>
                  <a:cubicBezTo>
                    <a:pt x="0" y="836977"/>
                    <a:pt x="836977" y="0"/>
                    <a:pt x="1869440" y="0"/>
                  </a:cubicBezTo>
                  <a:close/>
                </a:path>
              </a:pathLst>
            </a:custGeom>
            <a:solidFill>
              <a:srgbClr val="E838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 sz="3600" b="1">
                <a:solidFill>
                  <a:srgbClr val="FF0000"/>
                </a:solidFill>
              </a:endParaRPr>
            </a:p>
          </p:txBody>
        </p:sp>
        <p:pic>
          <p:nvPicPr>
            <p:cNvPr id="22" name="Imagem 21" descr="Logotipo&#10;&#10;Descrição gerada automaticamente">
              <a:extLst>
                <a:ext uri="{FF2B5EF4-FFF2-40B4-BE49-F238E27FC236}">
                  <a16:creationId xmlns:a16="http://schemas.microsoft.com/office/drawing/2014/main" id="{38DA5737-86FB-4127-BCEA-7C4C870F69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066094" y="6203950"/>
              <a:ext cx="635000" cy="635000"/>
            </a:xfrm>
            <a:prstGeom prst="rect">
              <a:avLst/>
            </a:prstGeom>
          </p:spPr>
        </p:pic>
        <p:sp>
          <p:nvSpPr>
            <p:cNvPr id="23" name="CaixaDeTexto 22">
              <a:extLst>
                <a:ext uri="{FF2B5EF4-FFF2-40B4-BE49-F238E27FC236}">
                  <a16:creationId xmlns:a16="http://schemas.microsoft.com/office/drawing/2014/main" id="{0E878858-A663-4E78-8046-B483A9AD0B8A}"/>
                </a:ext>
              </a:extLst>
            </p:cNvPr>
            <p:cNvSpPr txBox="1"/>
            <p:nvPr/>
          </p:nvSpPr>
          <p:spPr>
            <a:xfrm rot="16200000">
              <a:off x="-2410265" y="3229691"/>
              <a:ext cx="3723729" cy="400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000" b="1">
                  <a:solidFill>
                    <a:srgbClr val="FFFCEC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Sprint backlog</a:t>
              </a:r>
            </a:p>
          </p:txBody>
        </p:sp>
      </p:grpSp>
      <p:grpSp>
        <p:nvGrpSpPr>
          <p:cNvPr id="24" name="Agrupar 23">
            <a:extLst>
              <a:ext uri="{FF2B5EF4-FFF2-40B4-BE49-F238E27FC236}">
                <a16:creationId xmlns:a16="http://schemas.microsoft.com/office/drawing/2014/main" id="{41DB2811-6D34-4626-B8BF-3889E6B1F4E2}"/>
              </a:ext>
            </a:extLst>
          </p:cNvPr>
          <p:cNvGrpSpPr/>
          <p:nvPr/>
        </p:nvGrpSpPr>
        <p:grpSpPr>
          <a:xfrm>
            <a:off x="-7361" y="-22688"/>
            <a:ext cx="12200404" cy="6900148"/>
            <a:chOff x="-12543304" y="-12700"/>
            <a:chExt cx="12200404" cy="6900148"/>
          </a:xfrm>
        </p:grpSpPr>
        <p:sp>
          <p:nvSpPr>
            <p:cNvPr id="25" name="Retângulo 24">
              <a:extLst>
                <a:ext uri="{FF2B5EF4-FFF2-40B4-BE49-F238E27FC236}">
                  <a16:creationId xmlns:a16="http://schemas.microsoft.com/office/drawing/2014/main" id="{1D665634-707F-4FFC-818C-B66B4630143D}"/>
                </a:ext>
              </a:extLst>
            </p:cNvPr>
            <p:cNvSpPr/>
            <p:nvPr/>
          </p:nvSpPr>
          <p:spPr>
            <a:xfrm>
              <a:off x="-12543304" y="-12700"/>
              <a:ext cx="12200404" cy="690014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>
              <a:outerShdw blurRad="254000" dist="1905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6" name="Forma Livre: Forma 25">
              <a:extLst>
                <a:ext uri="{FF2B5EF4-FFF2-40B4-BE49-F238E27FC236}">
                  <a16:creationId xmlns:a16="http://schemas.microsoft.com/office/drawing/2014/main" id="{5033FC5A-FD69-4AC2-A2A8-56AAB5E7A396}"/>
                </a:ext>
              </a:extLst>
            </p:cNvPr>
            <p:cNvSpPr/>
            <p:nvPr/>
          </p:nvSpPr>
          <p:spPr>
            <a:xfrm>
              <a:off x="-977901" y="1568019"/>
              <a:ext cx="635000" cy="3753691"/>
            </a:xfrm>
            <a:custGeom>
              <a:avLst/>
              <a:gdLst>
                <a:gd name="connsiteX0" fmla="*/ 1869440 w 1930400"/>
                <a:gd name="connsiteY0" fmla="*/ 0 h 3738880"/>
                <a:gd name="connsiteX1" fmla="*/ 1930400 w 1930400"/>
                <a:gd name="connsiteY1" fmla="*/ 3078 h 3738880"/>
                <a:gd name="connsiteX2" fmla="*/ 1930400 w 1930400"/>
                <a:gd name="connsiteY2" fmla="*/ 3735802 h 3738880"/>
                <a:gd name="connsiteX3" fmla="*/ 1869440 w 1930400"/>
                <a:gd name="connsiteY3" fmla="*/ 3738880 h 3738880"/>
                <a:gd name="connsiteX4" fmla="*/ 0 w 1930400"/>
                <a:gd name="connsiteY4" fmla="*/ 1869440 h 3738880"/>
                <a:gd name="connsiteX5" fmla="*/ 1869440 w 1930400"/>
                <a:gd name="connsiteY5" fmla="*/ 0 h 3738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30400" h="3738880">
                  <a:moveTo>
                    <a:pt x="1869440" y="0"/>
                  </a:moveTo>
                  <a:lnTo>
                    <a:pt x="1930400" y="3078"/>
                  </a:lnTo>
                  <a:lnTo>
                    <a:pt x="1930400" y="3735802"/>
                  </a:lnTo>
                  <a:lnTo>
                    <a:pt x="1869440" y="3738880"/>
                  </a:lnTo>
                  <a:cubicBezTo>
                    <a:pt x="836977" y="3738880"/>
                    <a:pt x="0" y="2901903"/>
                    <a:pt x="0" y="1869440"/>
                  </a:cubicBezTo>
                  <a:cubicBezTo>
                    <a:pt x="0" y="836977"/>
                    <a:pt x="836977" y="0"/>
                    <a:pt x="1869440" y="0"/>
                  </a:cubicBezTo>
                  <a:close/>
                </a:path>
              </a:pathLst>
            </a:custGeom>
            <a:solidFill>
              <a:srgbClr val="E838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 sz="3600" b="1">
                <a:solidFill>
                  <a:srgbClr val="FF0000"/>
                </a:solidFill>
              </a:endParaRPr>
            </a:p>
          </p:txBody>
        </p:sp>
        <p:pic>
          <p:nvPicPr>
            <p:cNvPr id="27" name="Imagem 26" descr="Logotipo&#10;&#10;Descrição gerada automaticamente">
              <a:extLst>
                <a:ext uri="{FF2B5EF4-FFF2-40B4-BE49-F238E27FC236}">
                  <a16:creationId xmlns:a16="http://schemas.microsoft.com/office/drawing/2014/main" id="{966A07F5-99A4-4218-BA05-E118A79F2D6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066094" y="6203950"/>
              <a:ext cx="635000" cy="635000"/>
            </a:xfrm>
            <a:prstGeom prst="rect">
              <a:avLst/>
            </a:prstGeom>
          </p:spPr>
        </p:pic>
        <p:sp>
          <p:nvSpPr>
            <p:cNvPr id="28" name="CaixaDeTexto 27">
              <a:extLst>
                <a:ext uri="{FF2B5EF4-FFF2-40B4-BE49-F238E27FC236}">
                  <a16:creationId xmlns:a16="http://schemas.microsoft.com/office/drawing/2014/main" id="{359A0E2D-1290-4499-AF73-2744018BC901}"/>
                </a:ext>
              </a:extLst>
            </p:cNvPr>
            <p:cNvSpPr txBox="1"/>
            <p:nvPr/>
          </p:nvSpPr>
          <p:spPr>
            <a:xfrm rot="16200000">
              <a:off x="-2410265" y="3229691"/>
              <a:ext cx="3723729" cy="400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000" b="1">
                  <a:solidFill>
                    <a:srgbClr val="FFFCEC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Banco de dados</a:t>
              </a:r>
            </a:p>
          </p:txBody>
        </p:sp>
      </p:grpSp>
      <p:grpSp>
        <p:nvGrpSpPr>
          <p:cNvPr id="29" name="Agrupar 28">
            <a:extLst>
              <a:ext uri="{FF2B5EF4-FFF2-40B4-BE49-F238E27FC236}">
                <a16:creationId xmlns:a16="http://schemas.microsoft.com/office/drawing/2014/main" id="{48B00C50-AB65-4ED4-9A8B-EA3BA2341B7B}"/>
              </a:ext>
            </a:extLst>
          </p:cNvPr>
          <p:cNvGrpSpPr/>
          <p:nvPr/>
        </p:nvGrpSpPr>
        <p:grpSpPr>
          <a:xfrm>
            <a:off x="-5698" y="-31062"/>
            <a:ext cx="12200404" cy="6900148"/>
            <a:chOff x="-12543304" y="-12700"/>
            <a:chExt cx="12200404" cy="6900148"/>
          </a:xfrm>
        </p:grpSpPr>
        <p:sp>
          <p:nvSpPr>
            <p:cNvPr id="30" name="Retângulo 29">
              <a:extLst>
                <a:ext uri="{FF2B5EF4-FFF2-40B4-BE49-F238E27FC236}">
                  <a16:creationId xmlns:a16="http://schemas.microsoft.com/office/drawing/2014/main" id="{D1461AB6-3B20-4DD2-B147-CC6BF3B735D8}"/>
                </a:ext>
              </a:extLst>
            </p:cNvPr>
            <p:cNvSpPr/>
            <p:nvPr/>
          </p:nvSpPr>
          <p:spPr>
            <a:xfrm>
              <a:off x="-12543304" y="-12700"/>
              <a:ext cx="12200404" cy="690014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>
              <a:outerShdw blurRad="254000" dist="1905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1" name="Forma Livre: Forma 30">
              <a:extLst>
                <a:ext uri="{FF2B5EF4-FFF2-40B4-BE49-F238E27FC236}">
                  <a16:creationId xmlns:a16="http://schemas.microsoft.com/office/drawing/2014/main" id="{15A27138-C339-4C00-B51A-B4EB52300AEA}"/>
                </a:ext>
              </a:extLst>
            </p:cNvPr>
            <p:cNvSpPr/>
            <p:nvPr/>
          </p:nvSpPr>
          <p:spPr>
            <a:xfrm>
              <a:off x="-977901" y="1568019"/>
              <a:ext cx="635000" cy="3753691"/>
            </a:xfrm>
            <a:custGeom>
              <a:avLst/>
              <a:gdLst>
                <a:gd name="connsiteX0" fmla="*/ 1869440 w 1930400"/>
                <a:gd name="connsiteY0" fmla="*/ 0 h 3738880"/>
                <a:gd name="connsiteX1" fmla="*/ 1930400 w 1930400"/>
                <a:gd name="connsiteY1" fmla="*/ 3078 h 3738880"/>
                <a:gd name="connsiteX2" fmla="*/ 1930400 w 1930400"/>
                <a:gd name="connsiteY2" fmla="*/ 3735802 h 3738880"/>
                <a:gd name="connsiteX3" fmla="*/ 1869440 w 1930400"/>
                <a:gd name="connsiteY3" fmla="*/ 3738880 h 3738880"/>
                <a:gd name="connsiteX4" fmla="*/ 0 w 1930400"/>
                <a:gd name="connsiteY4" fmla="*/ 1869440 h 3738880"/>
                <a:gd name="connsiteX5" fmla="*/ 1869440 w 1930400"/>
                <a:gd name="connsiteY5" fmla="*/ 0 h 3738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30400" h="3738880">
                  <a:moveTo>
                    <a:pt x="1869440" y="0"/>
                  </a:moveTo>
                  <a:lnTo>
                    <a:pt x="1930400" y="3078"/>
                  </a:lnTo>
                  <a:lnTo>
                    <a:pt x="1930400" y="3735802"/>
                  </a:lnTo>
                  <a:lnTo>
                    <a:pt x="1869440" y="3738880"/>
                  </a:lnTo>
                  <a:cubicBezTo>
                    <a:pt x="836977" y="3738880"/>
                    <a:pt x="0" y="2901903"/>
                    <a:pt x="0" y="1869440"/>
                  </a:cubicBezTo>
                  <a:cubicBezTo>
                    <a:pt x="0" y="836977"/>
                    <a:pt x="836977" y="0"/>
                    <a:pt x="1869440" y="0"/>
                  </a:cubicBezTo>
                  <a:close/>
                </a:path>
              </a:pathLst>
            </a:custGeom>
            <a:solidFill>
              <a:srgbClr val="E838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 sz="3600" b="1">
                <a:solidFill>
                  <a:srgbClr val="FF0000"/>
                </a:solidFill>
              </a:endParaRPr>
            </a:p>
          </p:txBody>
        </p:sp>
        <p:pic>
          <p:nvPicPr>
            <p:cNvPr id="32" name="Imagem 31" descr="Logotipo&#10;&#10;Descrição gerada automaticamente">
              <a:extLst>
                <a:ext uri="{FF2B5EF4-FFF2-40B4-BE49-F238E27FC236}">
                  <a16:creationId xmlns:a16="http://schemas.microsoft.com/office/drawing/2014/main" id="{93B5372B-A940-49F8-B978-17F4B6882DC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066094" y="6203950"/>
              <a:ext cx="635000" cy="635000"/>
            </a:xfrm>
            <a:prstGeom prst="rect">
              <a:avLst/>
            </a:prstGeom>
          </p:spPr>
        </p:pic>
        <p:sp>
          <p:nvSpPr>
            <p:cNvPr id="33" name="CaixaDeTexto 32">
              <a:extLst>
                <a:ext uri="{FF2B5EF4-FFF2-40B4-BE49-F238E27FC236}">
                  <a16:creationId xmlns:a16="http://schemas.microsoft.com/office/drawing/2014/main" id="{AE275FDE-C45C-4A4A-9E1D-8EC3F8AE339D}"/>
                </a:ext>
              </a:extLst>
            </p:cNvPr>
            <p:cNvSpPr txBox="1"/>
            <p:nvPr/>
          </p:nvSpPr>
          <p:spPr>
            <a:xfrm rot="16200000">
              <a:off x="-2410265" y="3229691"/>
              <a:ext cx="3723729" cy="400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000" b="1">
                  <a:solidFill>
                    <a:srgbClr val="FFFCEC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Site institucional</a:t>
              </a:r>
            </a:p>
          </p:txBody>
        </p:sp>
      </p:grpSp>
      <p:grpSp>
        <p:nvGrpSpPr>
          <p:cNvPr id="34" name="Agrupar 33">
            <a:extLst>
              <a:ext uri="{FF2B5EF4-FFF2-40B4-BE49-F238E27FC236}">
                <a16:creationId xmlns:a16="http://schemas.microsoft.com/office/drawing/2014/main" id="{03731CFA-D3D7-4D2B-A985-F1E314F202F4}"/>
              </a:ext>
            </a:extLst>
          </p:cNvPr>
          <p:cNvGrpSpPr/>
          <p:nvPr/>
        </p:nvGrpSpPr>
        <p:grpSpPr>
          <a:xfrm>
            <a:off x="-17505" y="-22688"/>
            <a:ext cx="12200404" cy="6900148"/>
            <a:chOff x="-12543304" y="-12700"/>
            <a:chExt cx="12200404" cy="6900148"/>
          </a:xfrm>
        </p:grpSpPr>
        <p:sp>
          <p:nvSpPr>
            <p:cNvPr id="35" name="Retângulo 34">
              <a:extLst>
                <a:ext uri="{FF2B5EF4-FFF2-40B4-BE49-F238E27FC236}">
                  <a16:creationId xmlns:a16="http://schemas.microsoft.com/office/drawing/2014/main" id="{5DE7D1C0-F155-4E73-8D56-F65E4C7C81EF}"/>
                </a:ext>
              </a:extLst>
            </p:cNvPr>
            <p:cNvSpPr/>
            <p:nvPr/>
          </p:nvSpPr>
          <p:spPr>
            <a:xfrm>
              <a:off x="-12543304" y="-12700"/>
              <a:ext cx="12200404" cy="690014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>
              <a:outerShdw blurRad="254000" dist="1905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6" name="Forma Livre: Forma 35">
              <a:extLst>
                <a:ext uri="{FF2B5EF4-FFF2-40B4-BE49-F238E27FC236}">
                  <a16:creationId xmlns:a16="http://schemas.microsoft.com/office/drawing/2014/main" id="{1002F5A1-F3E4-4688-9869-6872A3005CCC}"/>
                </a:ext>
              </a:extLst>
            </p:cNvPr>
            <p:cNvSpPr/>
            <p:nvPr/>
          </p:nvSpPr>
          <p:spPr>
            <a:xfrm>
              <a:off x="-977901" y="1568019"/>
              <a:ext cx="635000" cy="3753691"/>
            </a:xfrm>
            <a:custGeom>
              <a:avLst/>
              <a:gdLst>
                <a:gd name="connsiteX0" fmla="*/ 1869440 w 1930400"/>
                <a:gd name="connsiteY0" fmla="*/ 0 h 3738880"/>
                <a:gd name="connsiteX1" fmla="*/ 1930400 w 1930400"/>
                <a:gd name="connsiteY1" fmla="*/ 3078 h 3738880"/>
                <a:gd name="connsiteX2" fmla="*/ 1930400 w 1930400"/>
                <a:gd name="connsiteY2" fmla="*/ 3735802 h 3738880"/>
                <a:gd name="connsiteX3" fmla="*/ 1869440 w 1930400"/>
                <a:gd name="connsiteY3" fmla="*/ 3738880 h 3738880"/>
                <a:gd name="connsiteX4" fmla="*/ 0 w 1930400"/>
                <a:gd name="connsiteY4" fmla="*/ 1869440 h 3738880"/>
                <a:gd name="connsiteX5" fmla="*/ 1869440 w 1930400"/>
                <a:gd name="connsiteY5" fmla="*/ 0 h 3738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30400" h="3738880">
                  <a:moveTo>
                    <a:pt x="1869440" y="0"/>
                  </a:moveTo>
                  <a:lnTo>
                    <a:pt x="1930400" y="3078"/>
                  </a:lnTo>
                  <a:lnTo>
                    <a:pt x="1930400" y="3735802"/>
                  </a:lnTo>
                  <a:lnTo>
                    <a:pt x="1869440" y="3738880"/>
                  </a:lnTo>
                  <a:cubicBezTo>
                    <a:pt x="836977" y="3738880"/>
                    <a:pt x="0" y="2901903"/>
                    <a:pt x="0" y="1869440"/>
                  </a:cubicBezTo>
                  <a:cubicBezTo>
                    <a:pt x="0" y="836977"/>
                    <a:pt x="836977" y="0"/>
                    <a:pt x="1869440" y="0"/>
                  </a:cubicBezTo>
                  <a:close/>
                </a:path>
              </a:pathLst>
            </a:custGeom>
            <a:solidFill>
              <a:srgbClr val="E838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 sz="3600" b="1">
                <a:solidFill>
                  <a:srgbClr val="FF0000"/>
                </a:solidFill>
              </a:endParaRPr>
            </a:p>
          </p:txBody>
        </p:sp>
        <p:pic>
          <p:nvPicPr>
            <p:cNvPr id="37" name="Imagem 36" descr="Logotipo&#10;&#10;Descrição gerada automaticamente">
              <a:extLst>
                <a:ext uri="{FF2B5EF4-FFF2-40B4-BE49-F238E27FC236}">
                  <a16:creationId xmlns:a16="http://schemas.microsoft.com/office/drawing/2014/main" id="{9088C97C-A9D6-4613-B9A1-34A2EFF70A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066094" y="6203950"/>
              <a:ext cx="635000" cy="635000"/>
            </a:xfrm>
            <a:prstGeom prst="rect">
              <a:avLst/>
            </a:prstGeom>
          </p:spPr>
        </p:pic>
        <p:sp>
          <p:nvSpPr>
            <p:cNvPr id="38" name="CaixaDeTexto 37">
              <a:extLst>
                <a:ext uri="{FF2B5EF4-FFF2-40B4-BE49-F238E27FC236}">
                  <a16:creationId xmlns:a16="http://schemas.microsoft.com/office/drawing/2014/main" id="{6774378F-AB6F-4A4E-A26E-40A2C2D773E2}"/>
                </a:ext>
              </a:extLst>
            </p:cNvPr>
            <p:cNvSpPr txBox="1"/>
            <p:nvPr/>
          </p:nvSpPr>
          <p:spPr>
            <a:xfrm rot="16200000">
              <a:off x="-2410265" y="3229691"/>
              <a:ext cx="3723729" cy="400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000" b="1">
                  <a:solidFill>
                    <a:srgbClr val="FFFCEC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Simulador</a:t>
              </a:r>
            </a:p>
          </p:txBody>
        </p:sp>
      </p:grpSp>
      <p:grpSp>
        <p:nvGrpSpPr>
          <p:cNvPr id="39" name="Agrupar 38">
            <a:extLst>
              <a:ext uri="{FF2B5EF4-FFF2-40B4-BE49-F238E27FC236}">
                <a16:creationId xmlns:a16="http://schemas.microsoft.com/office/drawing/2014/main" id="{F744E1CA-587F-4AC0-8AC4-58A0FCB57927}"/>
              </a:ext>
            </a:extLst>
          </p:cNvPr>
          <p:cNvGrpSpPr/>
          <p:nvPr/>
        </p:nvGrpSpPr>
        <p:grpSpPr>
          <a:xfrm>
            <a:off x="-17505" y="-103366"/>
            <a:ext cx="12200404" cy="6900148"/>
            <a:chOff x="-12543304" y="-12700"/>
            <a:chExt cx="12200404" cy="6900148"/>
          </a:xfrm>
        </p:grpSpPr>
        <p:sp>
          <p:nvSpPr>
            <p:cNvPr id="40" name="Retângulo 39">
              <a:extLst>
                <a:ext uri="{FF2B5EF4-FFF2-40B4-BE49-F238E27FC236}">
                  <a16:creationId xmlns:a16="http://schemas.microsoft.com/office/drawing/2014/main" id="{91974793-C2E0-4B00-97C7-AA6AE3336C89}"/>
                </a:ext>
              </a:extLst>
            </p:cNvPr>
            <p:cNvSpPr/>
            <p:nvPr/>
          </p:nvSpPr>
          <p:spPr>
            <a:xfrm>
              <a:off x="-12543304" y="-12700"/>
              <a:ext cx="12200404" cy="690014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>
              <a:outerShdw blurRad="254000" dist="1905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1" name="Forma Livre: Forma 40">
              <a:extLst>
                <a:ext uri="{FF2B5EF4-FFF2-40B4-BE49-F238E27FC236}">
                  <a16:creationId xmlns:a16="http://schemas.microsoft.com/office/drawing/2014/main" id="{CDF307D2-3A32-447F-AAEE-7B04AC36E8E9}"/>
                </a:ext>
              </a:extLst>
            </p:cNvPr>
            <p:cNvSpPr/>
            <p:nvPr/>
          </p:nvSpPr>
          <p:spPr>
            <a:xfrm>
              <a:off x="-977901" y="1568019"/>
              <a:ext cx="635000" cy="3753691"/>
            </a:xfrm>
            <a:custGeom>
              <a:avLst/>
              <a:gdLst>
                <a:gd name="connsiteX0" fmla="*/ 1869440 w 1930400"/>
                <a:gd name="connsiteY0" fmla="*/ 0 h 3738880"/>
                <a:gd name="connsiteX1" fmla="*/ 1930400 w 1930400"/>
                <a:gd name="connsiteY1" fmla="*/ 3078 h 3738880"/>
                <a:gd name="connsiteX2" fmla="*/ 1930400 w 1930400"/>
                <a:gd name="connsiteY2" fmla="*/ 3735802 h 3738880"/>
                <a:gd name="connsiteX3" fmla="*/ 1869440 w 1930400"/>
                <a:gd name="connsiteY3" fmla="*/ 3738880 h 3738880"/>
                <a:gd name="connsiteX4" fmla="*/ 0 w 1930400"/>
                <a:gd name="connsiteY4" fmla="*/ 1869440 h 3738880"/>
                <a:gd name="connsiteX5" fmla="*/ 1869440 w 1930400"/>
                <a:gd name="connsiteY5" fmla="*/ 0 h 3738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30400" h="3738880">
                  <a:moveTo>
                    <a:pt x="1869440" y="0"/>
                  </a:moveTo>
                  <a:lnTo>
                    <a:pt x="1930400" y="3078"/>
                  </a:lnTo>
                  <a:lnTo>
                    <a:pt x="1930400" y="3735802"/>
                  </a:lnTo>
                  <a:lnTo>
                    <a:pt x="1869440" y="3738880"/>
                  </a:lnTo>
                  <a:cubicBezTo>
                    <a:pt x="836977" y="3738880"/>
                    <a:pt x="0" y="2901903"/>
                    <a:pt x="0" y="1869440"/>
                  </a:cubicBezTo>
                  <a:cubicBezTo>
                    <a:pt x="0" y="836977"/>
                    <a:pt x="836977" y="0"/>
                    <a:pt x="1869440" y="0"/>
                  </a:cubicBezTo>
                  <a:close/>
                </a:path>
              </a:pathLst>
            </a:custGeom>
            <a:solidFill>
              <a:srgbClr val="E838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 sz="3600" b="1">
                <a:solidFill>
                  <a:srgbClr val="FF0000"/>
                </a:solidFill>
              </a:endParaRPr>
            </a:p>
          </p:txBody>
        </p:sp>
        <p:pic>
          <p:nvPicPr>
            <p:cNvPr id="46" name="Imagem 45" descr="Logotipo&#10;&#10;Descrição gerada automaticamente">
              <a:extLst>
                <a:ext uri="{FF2B5EF4-FFF2-40B4-BE49-F238E27FC236}">
                  <a16:creationId xmlns:a16="http://schemas.microsoft.com/office/drawing/2014/main" id="{CC355A6C-94B5-4E70-A048-4E8C6CB6C9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066094" y="6203950"/>
              <a:ext cx="635000" cy="635000"/>
            </a:xfrm>
            <a:prstGeom prst="rect">
              <a:avLst/>
            </a:prstGeom>
          </p:spPr>
        </p:pic>
        <p:sp>
          <p:nvSpPr>
            <p:cNvPr id="52" name="CaixaDeTexto 51">
              <a:extLst>
                <a:ext uri="{FF2B5EF4-FFF2-40B4-BE49-F238E27FC236}">
                  <a16:creationId xmlns:a16="http://schemas.microsoft.com/office/drawing/2014/main" id="{59FB95B4-8F64-4980-BB19-7A4033606CC0}"/>
                </a:ext>
              </a:extLst>
            </p:cNvPr>
            <p:cNvSpPr txBox="1"/>
            <p:nvPr/>
          </p:nvSpPr>
          <p:spPr>
            <a:xfrm rot="16200000">
              <a:off x="-2410265" y="3229691"/>
              <a:ext cx="3723729" cy="400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000" b="1">
                  <a:solidFill>
                    <a:srgbClr val="FFFCEC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Arduino</a:t>
              </a:r>
            </a:p>
          </p:txBody>
        </p:sp>
      </p:grpSp>
      <p:grpSp>
        <p:nvGrpSpPr>
          <p:cNvPr id="53" name="Agrupar 52">
            <a:extLst>
              <a:ext uri="{FF2B5EF4-FFF2-40B4-BE49-F238E27FC236}">
                <a16:creationId xmlns:a16="http://schemas.microsoft.com/office/drawing/2014/main" id="{F1F9F0FC-EC53-4FE5-8F11-0A4734E31956}"/>
              </a:ext>
            </a:extLst>
          </p:cNvPr>
          <p:cNvGrpSpPr/>
          <p:nvPr/>
        </p:nvGrpSpPr>
        <p:grpSpPr>
          <a:xfrm>
            <a:off x="-14893111" y="-31062"/>
            <a:ext cx="12200404" cy="6900148"/>
            <a:chOff x="-12543304" y="-12700"/>
            <a:chExt cx="12200404" cy="6900148"/>
          </a:xfrm>
        </p:grpSpPr>
        <p:sp>
          <p:nvSpPr>
            <p:cNvPr id="54" name="Retângulo 53">
              <a:extLst>
                <a:ext uri="{FF2B5EF4-FFF2-40B4-BE49-F238E27FC236}">
                  <a16:creationId xmlns:a16="http://schemas.microsoft.com/office/drawing/2014/main" id="{71F6C217-50CE-4602-95AF-9A3481A97D3A}"/>
                </a:ext>
              </a:extLst>
            </p:cNvPr>
            <p:cNvSpPr/>
            <p:nvPr/>
          </p:nvSpPr>
          <p:spPr>
            <a:xfrm>
              <a:off x="-12543304" y="-12700"/>
              <a:ext cx="12200404" cy="690014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>
              <a:outerShdw blurRad="254000" dist="1905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5" name="Forma Livre: Forma 54">
              <a:extLst>
                <a:ext uri="{FF2B5EF4-FFF2-40B4-BE49-F238E27FC236}">
                  <a16:creationId xmlns:a16="http://schemas.microsoft.com/office/drawing/2014/main" id="{88C5DC06-5110-4D8A-B94F-FE9875F023EF}"/>
                </a:ext>
              </a:extLst>
            </p:cNvPr>
            <p:cNvSpPr/>
            <p:nvPr/>
          </p:nvSpPr>
          <p:spPr>
            <a:xfrm>
              <a:off x="-977901" y="1568019"/>
              <a:ext cx="635000" cy="3753691"/>
            </a:xfrm>
            <a:custGeom>
              <a:avLst/>
              <a:gdLst>
                <a:gd name="connsiteX0" fmla="*/ 1869440 w 1930400"/>
                <a:gd name="connsiteY0" fmla="*/ 0 h 3738880"/>
                <a:gd name="connsiteX1" fmla="*/ 1930400 w 1930400"/>
                <a:gd name="connsiteY1" fmla="*/ 3078 h 3738880"/>
                <a:gd name="connsiteX2" fmla="*/ 1930400 w 1930400"/>
                <a:gd name="connsiteY2" fmla="*/ 3735802 h 3738880"/>
                <a:gd name="connsiteX3" fmla="*/ 1869440 w 1930400"/>
                <a:gd name="connsiteY3" fmla="*/ 3738880 h 3738880"/>
                <a:gd name="connsiteX4" fmla="*/ 0 w 1930400"/>
                <a:gd name="connsiteY4" fmla="*/ 1869440 h 3738880"/>
                <a:gd name="connsiteX5" fmla="*/ 1869440 w 1930400"/>
                <a:gd name="connsiteY5" fmla="*/ 0 h 3738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30400" h="3738880">
                  <a:moveTo>
                    <a:pt x="1869440" y="0"/>
                  </a:moveTo>
                  <a:lnTo>
                    <a:pt x="1930400" y="3078"/>
                  </a:lnTo>
                  <a:lnTo>
                    <a:pt x="1930400" y="3735802"/>
                  </a:lnTo>
                  <a:lnTo>
                    <a:pt x="1869440" y="3738880"/>
                  </a:lnTo>
                  <a:cubicBezTo>
                    <a:pt x="836977" y="3738880"/>
                    <a:pt x="0" y="2901903"/>
                    <a:pt x="0" y="1869440"/>
                  </a:cubicBezTo>
                  <a:cubicBezTo>
                    <a:pt x="0" y="836977"/>
                    <a:pt x="836977" y="0"/>
                    <a:pt x="1869440" y="0"/>
                  </a:cubicBezTo>
                  <a:close/>
                </a:path>
              </a:pathLst>
            </a:custGeom>
            <a:solidFill>
              <a:srgbClr val="E838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 sz="3600" b="1">
                <a:solidFill>
                  <a:srgbClr val="FF0000"/>
                </a:solidFill>
              </a:endParaRPr>
            </a:p>
          </p:txBody>
        </p:sp>
        <p:pic>
          <p:nvPicPr>
            <p:cNvPr id="56" name="Imagem 55" descr="Logotipo&#10;&#10;Descrição gerada automaticamente">
              <a:extLst>
                <a:ext uri="{FF2B5EF4-FFF2-40B4-BE49-F238E27FC236}">
                  <a16:creationId xmlns:a16="http://schemas.microsoft.com/office/drawing/2014/main" id="{266C31FC-97CD-4BAB-BCCB-FB8E120CC0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066094" y="6203950"/>
              <a:ext cx="635000" cy="635000"/>
            </a:xfrm>
            <a:prstGeom prst="rect">
              <a:avLst/>
            </a:prstGeom>
          </p:spPr>
        </p:pic>
        <p:sp>
          <p:nvSpPr>
            <p:cNvPr id="57" name="CaixaDeTexto 56">
              <a:extLst>
                <a:ext uri="{FF2B5EF4-FFF2-40B4-BE49-F238E27FC236}">
                  <a16:creationId xmlns:a16="http://schemas.microsoft.com/office/drawing/2014/main" id="{D9701DC9-1DB8-4648-955C-1D793F2FBD7C}"/>
                </a:ext>
              </a:extLst>
            </p:cNvPr>
            <p:cNvSpPr txBox="1"/>
            <p:nvPr/>
          </p:nvSpPr>
          <p:spPr>
            <a:xfrm rot="16200000">
              <a:off x="-2410265" y="3229691"/>
              <a:ext cx="3723729" cy="400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000" b="1">
                  <a:solidFill>
                    <a:srgbClr val="FFFCEC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Introdução</a:t>
              </a:r>
            </a:p>
          </p:txBody>
        </p:sp>
      </p:grpSp>
      <p:grpSp>
        <p:nvGrpSpPr>
          <p:cNvPr id="58" name="Agrupar 57">
            <a:extLst>
              <a:ext uri="{FF2B5EF4-FFF2-40B4-BE49-F238E27FC236}">
                <a16:creationId xmlns:a16="http://schemas.microsoft.com/office/drawing/2014/main" id="{562293B7-4983-46A6-A9A9-DA3773E078C7}"/>
              </a:ext>
            </a:extLst>
          </p:cNvPr>
          <p:cNvGrpSpPr/>
          <p:nvPr/>
        </p:nvGrpSpPr>
        <p:grpSpPr>
          <a:xfrm>
            <a:off x="-15247818" y="-22688"/>
            <a:ext cx="12200404" cy="6900148"/>
            <a:chOff x="-12543304" y="-12700"/>
            <a:chExt cx="12200404" cy="6900148"/>
          </a:xfrm>
        </p:grpSpPr>
        <p:sp>
          <p:nvSpPr>
            <p:cNvPr id="59" name="Retângulo 58">
              <a:extLst>
                <a:ext uri="{FF2B5EF4-FFF2-40B4-BE49-F238E27FC236}">
                  <a16:creationId xmlns:a16="http://schemas.microsoft.com/office/drawing/2014/main" id="{206D9A72-2013-4A5D-96F7-EAD186ED6DBA}"/>
                </a:ext>
              </a:extLst>
            </p:cNvPr>
            <p:cNvSpPr/>
            <p:nvPr/>
          </p:nvSpPr>
          <p:spPr>
            <a:xfrm>
              <a:off x="-12543304" y="-12700"/>
              <a:ext cx="12200404" cy="690014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>
              <a:outerShdw blurRad="254000" dist="1905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0" name="Forma Livre: Forma 59">
              <a:extLst>
                <a:ext uri="{FF2B5EF4-FFF2-40B4-BE49-F238E27FC236}">
                  <a16:creationId xmlns:a16="http://schemas.microsoft.com/office/drawing/2014/main" id="{AF0549E0-0405-4DBF-AF92-6C503A235BF3}"/>
                </a:ext>
              </a:extLst>
            </p:cNvPr>
            <p:cNvSpPr/>
            <p:nvPr/>
          </p:nvSpPr>
          <p:spPr>
            <a:xfrm>
              <a:off x="-977901" y="1568019"/>
              <a:ext cx="635000" cy="3753691"/>
            </a:xfrm>
            <a:custGeom>
              <a:avLst/>
              <a:gdLst>
                <a:gd name="connsiteX0" fmla="*/ 1869440 w 1930400"/>
                <a:gd name="connsiteY0" fmla="*/ 0 h 3738880"/>
                <a:gd name="connsiteX1" fmla="*/ 1930400 w 1930400"/>
                <a:gd name="connsiteY1" fmla="*/ 3078 h 3738880"/>
                <a:gd name="connsiteX2" fmla="*/ 1930400 w 1930400"/>
                <a:gd name="connsiteY2" fmla="*/ 3735802 h 3738880"/>
                <a:gd name="connsiteX3" fmla="*/ 1869440 w 1930400"/>
                <a:gd name="connsiteY3" fmla="*/ 3738880 h 3738880"/>
                <a:gd name="connsiteX4" fmla="*/ 0 w 1930400"/>
                <a:gd name="connsiteY4" fmla="*/ 1869440 h 3738880"/>
                <a:gd name="connsiteX5" fmla="*/ 1869440 w 1930400"/>
                <a:gd name="connsiteY5" fmla="*/ 0 h 3738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30400" h="3738880">
                  <a:moveTo>
                    <a:pt x="1869440" y="0"/>
                  </a:moveTo>
                  <a:lnTo>
                    <a:pt x="1930400" y="3078"/>
                  </a:lnTo>
                  <a:lnTo>
                    <a:pt x="1930400" y="3735802"/>
                  </a:lnTo>
                  <a:lnTo>
                    <a:pt x="1869440" y="3738880"/>
                  </a:lnTo>
                  <a:cubicBezTo>
                    <a:pt x="836977" y="3738880"/>
                    <a:pt x="0" y="2901903"/>
                    <a:pt x="0" y="1869440"/>
                  </a:cubicBezTo>
                  <a:cubicBezTo>
                    <a:pt x="0" y="836977"/>
                    <a:pt x="836977" y="0"/>
                    <a:pt x="1869440" y="0"/>
                  </a:cubicBezTo>
                  <a:close/>
                </a:path>
              </a:pathLst>
            </a:custGeom>
            <a:solidFill>
              <a:srgbClr val="E838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 sz="3600" b="1">
                <a:solidFill>
                  <a:srgbClr val="FF0000"/>
                </a:solidFill>
              </a:endParaRPr>
            </a:p>
          </p:txBody>
        </p:sp>
        <p:pic>
          <p:nvPicPr>
            <p:cNvPr id="61" name="Imagem 60" descr="Logotipo&#10;&#10;Descrição gerada automaticamente">
              <a:extLst>
                <a:ext uri="{FF2B5EF4-FFF2-40B4-BE49-F238E27FC236}">
                  <a16:creationId xmlns:a16="http://schemas.microsoft.com/office/drawing/2014/main" id="{0C261E60-2CEB-418A-9C16-B08E3F55BE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066094" y="6203950"/>
              <a:ext cx="635000" cy="635000"/>
            </a:xfrm>
            <a:prstGeom prst="rect">
              <a:avLst/>
            </a:prstGeom>
          </p:spPr>
        </p:pic>
        <p:sp>
          <p:nvSpPr>
            <p:cNvPr id="62" name="CaixaDeTexto 61">
              <a:extLst>
                <a:ext uri="{FF2B5EF4-FFF2-40B4-BE49-F238E27FC236}">
                  <a16:creationId xmlns:a16="http://schemas.microsoft.com/office/drawing/2014/main" id="{E3B1E1FF-165C-45BE-B6B3-CD845314D9B1}"/>
                </a:ext>
              </a:extLst>
            </p:cNvPr>
            <p:cNvSpPr txBox="1"/>
            <p:nvPr/>
          </p:nvSpPr>
          <p:spPr>
            <a:xfrm rot="16200000">
              <a:off x="-2410265" y="3229691"/>
              <a:ext cx="3723729" cy="400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000" b="1">
                  <a:solidFill>
                    <a:srgbClr val="FFFCEC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Conclusão</a:t>
              </a:r>
            </a:p>
          </p:txBody>
        </p:sp>
      </p:grpSp>
      <p:grpSp>
        <p:nvGrpSpPr>
          <p:cNvPr id="63" name="Agrupar 62">
            <a:extLst>
              <a:ext uri="{FF2B5EF4-FFF2-40B4-BE49-F238E27FC236}">
                <a16:creationId xmlns:a16="http://schemas.microsoft.com/office/drawing/2014/main" id="{5DCC5E8E-60BB-44DA-8777-DDEE7DA793A0}"/>
              </a:ext>
            </a:extLst>
          </p:cNvPr>
          <p:cNvGrpSpPr/>
          <p:nvPr/>
        </p:nvGrpSpPr>
        <p:grpSpPr>
          <a:xfrm>
            <a:off x="-15579531" y="-32676"/>
            <a:ext cx="12200404" cy="6900148"/>
            <a:chOff x="-12543304" y="-12700"/>
            <a:chExt cx="12200404" cy="6900148"/>
          </a:xfrm>
        </p:grpSpPr>
        <p:sp>
          <p:nvSpPr>
            <p:cNvPr id="64" name="Retângulo 63">
              <a:extLst>
                <a:ext uri="{FF2B5EF4-FFF2-40B4-BE49-F238E27FC236}">
                  <a16:creationId xmlns:a16="http://schemas.microsoft.com/office/drawing/2014/main" id="{B066FE1E-2B14-4A63-95AE-49FC7576BDBA}"/>
                </a:ext>
              </a:extLst>
            </p:cNvPr>
            <p:cNvSpPr/>
            <p:nvPr/>
          </p:nvSpPr>
          <p:spPr>
            <a:xfrm>
              <a:off x="-12543304" y="-12700"/>
              <a:ext cx="12200404" cy="690014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>
              <a:outerShdw blurRad="254000" dist="1905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5" name="Forma Livre: Forma 64">
              <a:extLst>
                <a:ext uri="{FF2B5EF4-FFF2-40B4-BE49-F238E27FC236}">
                  <a16:creationId xmlns:a16="http://schemas.microsoft.com/office/drawing/2014/main" id="{49DA96AA-1C74-4C8C-9F10-89B081697E3F}"/>
                </a:ext>
              </a:extLst>
            </p:cNvPr>
            <p:cNvSpPr/>
            <p:nvPr/>
          </p:nvSpPr>
          <p:spPr>
            <a:xfrm>
              <a:off x="-977901" y="1568019"/>
              <a:ext cx="635000" cy="3753691"/>
            </a:xfrm>
            <a:custGeom>
              <a:avLst/>
              <a:gdLst>
                <a:gd name="connsiteX0" fmla="*/ 1869440 w 1930400"/>
                <a:gd name="connsiteY0" fmla="*/ 0 h 3738880"/>
                <a:gd name="connsiteX1" fmla="*/ 1930400 w 1930400"/>
                <a:gd name="connsiteY1" fmla="*/ 3078 h 3738880"/>
                <a:gd name="connsiteX2" fmla="*/ 1930400 w 1930400"/>
                <a:gd name="connsiteY2" fmla="*/ 3735802 h 3738880"/>
                <a:gd name="connsiteX3" fmla="*/ 1869440 w 1930400"/>
                <a:gd name="connsiteY3" fmla="*/ 3738880 h 3738880"/>
                <a:gd name="connsiteX4" fmla="*/ 0 w 1930400"/>
                <a:gd name="connsiteY4" fmla="*/ 1869440 h 3738880"/>
                <a:gd name="connsiteX5" fmla="*/ 1869440 w 1930400"/>
                <a:gd name="connsiteY5" fmla="*/ 0 h 3738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30400" h="3738880">
                  <a:moveTo>
                    <a:pt x="1869440" y="0"/>
                  </a:moveTo>
                  <a:lnTo>
                    <a:pt x="1930400" y="3078"/>
                  </a:lnTo>
                  <a:lnTo>
                    <a:pt x="1930400" y="3735802"/>
                  </a:lnTo>
                  <a:lnTo>
                    <a:pt x="1869440" y="3738880"/>
                  </a:lnTo>
                  <a:cubicBezTo>
                    <a:pt x="836977" y="3738880"/>
                    <a:pt x="0" y="2901903"/>
                    <a:pt x="0" y="1869440"/>
                  </a:cubicBezTo>
                  <a:cubicBezTo>
                    <a:pt x="0" y="836977"/>
                    <a:pt x="836977" y="0"/>
                    <a:pt x="1869440" y="0"/>
                  </a:cubicBezTo>
                  <a:close/>
                </a:path>
              </a:pathLst>
            </a:custGeom>
            <a:solidFill>
              <a:srgbClr val="E838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 sz="3600" b="1">
                <a:solidFill>
                  <a:srgbClr val="FF0000"/>
                </a:solidFill>
              </a:endParaRPr>
            </a:p>
          </p:txBody>
        </p:sp>
        <p:pic>
          <p:nvPicPr>
            <p:cNvPr id="66" name="Imagem 65" descr="Logotipo&#10;&#10;Descrição gerada automaticamente">
              <a:extLst>
                <a:ext uri="{FF2B5EF4-FFF2-40B4-BE49-F238E27FC236}">
                  <a16:creationId xmlns:a16="http://schemas.microsoft.com/office/drawing/2014/main" id="{9DE25467-9DCE-43DA-8B66-84DF8ED860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066094" y="6203950"/>
              <a:ext cx="635000" cy="635000"/>
            </a:xfrm>
            <a:prstGeom prst="rect">
              <a:avLst/>
            </a:prstGeom>
          </p:spPr>
        </p:pic>
        <p:sp>
          <p:nvSpPr>
            <p:cNvPr id="67" name="CaixaDeTexto 66">
              <a:extLst>
                <a:ext uri="{FF2B5EF4-FFF2-40B4-BE49-F238E27FC236}">
                  <a16:creationId xmlns:a16="http://schemas.microsoft.com/office/drawing/2014/main" id="{E62074A5-07EF-4C07-A588-F0945BB6E4C5}"/>
                </a:ext>
              </a:extLst>
            </p:cNvPr>
            <p:cNvSpPr txBox="1"/>
            <p:nvPr/>
          </p:nvSpPr>
          <p:spPr>
            <a:xfrm rot="16200000">
              <a:off x="-2410265" y="3229691"/>
              <a:ext cx="3723729" cy="400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000" b="1">
                  <a:solidFill>
                    <a:srgbClr val="FFFCEC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Introdução</a:t>
              </a:r>
            </a:p>
          </p:txBody>
        </p:sp>
      </p:grpSp>
      <p:grpSp>
        <p:nvGrpSpPr>
          <p:cNvPr id="68" name="Agrupar 67">
            <a:extLst>
              <a:ext uri="{FF2B5EF4-FFF2-40B4-BE49-F238E27FC236}">
                <a16:creationId xmlns:a16="http://schemas.microsoft.com/office/drawing/2014/main" id="{D8D91D57-5421-406C-A76F-CF18B2D3DF16}"/>
              </a:ext>
            </a:extLst>
          </p:cNvPr>
          <p:cNvGrpSpPr/>
          <p:nvPr/>
        </p:nvGrpSpPr>
        <p:grpSpPr>
          <a:xfrm>
            <a:off x="-15911243" y="-41050"/>
            <a:ext cx="12200404" cy="6900148"/>
            <a:chOff x="-12543304" y="-12700"/>
            <a:chExt cx="12200404" cy="6900148"/>
          </a:xfrm>
        </p:grpSpPr>
        <p:sp>
          <p:nvSpPr>
            <p:cNvPr id="69" name="Retângulo 68">
              <a:extLst>
                <a:ext uri="{FF2B5EF4-FFF2-40B4-BE49-F238E27FC236}">
                  <a16:creationId xmlns:a16="http://schemas.microsoft.com/office/drawing/2014/main" id="{ACDB9408-6F9E-45CE-A400-A88855E3D289}"/>
                </a:ext>
              </a:extLst>
            </p:cNvPr>
            <p:cNvSpPr/>
            <p:nvPr/>
          </p:nvSpPr>
          <p:spPr>
            <a:xfrm>
              <a:off x="-12543304" y="-12700"/>
              <a:ext cx="12200404" cy="690014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>
              <a:outerShdw blurRad="254000" dist="1905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0" name="Forma Livre: Forma 69">
              <a:extLst>
                <a:ext uri="{FF2B5EF4-FFF2-40B4-BE49-F238E27FC236}">
                  <a16:creationId xmlns:a16="http://schemas.microsoft.com/office/drawing/2014/main" id="{877A3543-4ADA-463E-9EFD-C4035658EA0A}"/>
                </a:ext>
              </a:extLst>
            </p:cNvPr>
            <p:cNvSpPr/>
            <p:nvPr/>
          </p:nvSpPr>
          <p:spPr>
            <a:xfrm>
              <a:off x="-977901" y="1568019"/>
              <a:ext cx="635000" cy="3753691"/>
            </a:xfrm>
            <a:custGeom>
              <a:avLst/>
              <a:gdLst>
                <a:gd name="connsiteX0" fmla="*/ 1869440 w 1930400"/>
                <a:gd name="connsiteY0" fmla="*/ 0 h 3738880"/>
                <a:gd name="connsiteX1" fmla="*/ 1930400 w 1930400"/>
                <a:gd name="connsiteY1" fmla="*/ 3078 h 3738880"/>
                <a:gd name="connsiteX2" fmla="*/ 1930400 w 1930400"/>
                <a:gd name="connsiteY2" fmla="*/ 3735802 h 3738880"/>
                <a:gd name="connsiteX3" fmla="*/ 1869440 w 1930400"/>
                <a:gd name="connsiteY3" fmla="*/ 3738880 h 3738880"/>
                <a:gd name="connsiteX4" fmla="*/ 0 w 1930400"/>
                <a:gd name="connsiteY4" fmla="*/ 1869440 h 3738880"/>
                <a:gd name="connsiteX5" fmla="*/ 1869440 w 1930400"/>
                <a:gd name="connsiteY5" fmla="*/ 0 h 3738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30400" h="3738880">
                  <a:moveTo>
                    <a:pt x="1869440" y="0"/>
                  </a:moveTo>
                  <a:lnTo>
                    <a:pt x="1930400" y="3078"/>
                  </a:lnTo>
                  <a:lnTo>
                    <a:pt x="1930400" y="3735802"/>
                  </a:lnTo>
                  <a:lnTo>
                    <a:pt x="1869440" y="3738880"/>
                  </a:lnTo>
                  <a:cubicBezTo>
                    <a:pt x="836977" y="3738880"/>
                    <a:pt x="0" y="2901903"/>
                    <a:pt x="0" y="1869440"/>
                  </a:cubicBezTo>
                  <a:cubicBezTo>
                    <a:pt x="0" y="836977"/>
                    <a:pt x="836977" y="0"/>
                    <a:pt x="1869440" y="0"/>
                  </a:cubicBezTo>
                  <a:close/>
                </a:path>
              </a:pathLst>
            </a:custGeom>
            <a:solidFill>
              <a:srgbClr val="E838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 sz="3600" b="1">
                <a:solidFill>
                  <a:srgbClr val="FF0000"/>
                </a:solidFill>
              </a:endParaRPr>
            </a:p>
          </p:txBody>
        </p:sp>
        <p:pic>
          <p:nvPicPr>
            <p:cNvPr id="71" name="Imagem 70" descr="Logotipo&#10;&#10;Descrição gerada automaticamente">
              <a:extLst>
                <a:ext uri="{FF2B5EF4-FFF2-40B4-BE49-F238E27FC236}">
                  <a16:creationId xmlns:a16="http://schemas.microsoft.com/office/drawing/2014/main" id="{49A402A4-2E85-4108-BE31-00ACF668262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066094" y="6203950"/>
              <a:ext cx="635000" cy="635000"/>
            </a:xfrm>
            <a:prstGeom prst="rect">
              <a:avLst/>
            </a:prstGeom>
          </p:spPr>
        </p:pic>
        <p:sp>
          <p:nvSpPr>
            <p:cNvPr id="72" name="CaixaDeTexto 71">
              <a:extLst>
                <a:ext uri="{FF2B5EF4-FFF2-40B4-BE49-F238E27FC236}">
                  <a16:creationId xmlns:a16="http://schemas.microsoft.com/office/drawing/2014/main" id="{C53DE61A-61BC-46E6-AAF6-B488EBC4EFE1}"/>
                </a:ext>
              </a:extLst>
            </p:cNvPr>
            <p:cNvSpPr txBox="1"/>
            <p:nvPr/>
          </p:nvSpPr>
          <p:spPr>
            <a:xfrm rot="16200000">
              <a:off x="-2410265" y="3229691"/>
              <a:ext cx="3723729" cy="400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000" b="1">
                  <a:solidFill>
                    <a:srgbClr val="FFFCEC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Introdução</a:t>
              </a:r>
            </a:p>
          </p:txBody>
        </p:sp>
      </p:grpSp>
      <p:pic>
        <p:nvPicPr>
          <p:cNvPr id="73" name="Imagem 72" descr="Brinquedo de lego&#10;&#10;Descrição gerada automaticamente com confiança média">
            <a:extLst>
              <a:ext uri="{FF2B5EF4-FFF2-40B4-BE49-F238E27FC236}">
                <a16:creationId xmlns:a16="http://schemas.microsoft.com/office/drawing/2014/main" id="{E8A1CDBF-250A-4688-B12E-ABAA92BD0A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3104" y="1703062"/>
            <a:ext cx="1780334" cy="13333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4" name="Imagem 73" descr="Tela de um aparelho eletrônico&#10;&#10;Descrição gerada automaticamente com confiança baixa">
            <a:extLst>
              <a:ext uri="{FF2B5EF4-FFF2-40B4-BE49-F238E27FC236}">
                <a16:creationId xmlns:a16="http://schemas.microsoft.com/office/drawing/2014/main" id="{A75A9649-1BAD-4281-8B0E-3EBCA00447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443" y="3304207"/>
            <a:ext cx="869722" cy="615600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75" name="Imagem 74" descr="Cadeira de plástico&#10;&#10;Descrição gerada automaticamente com confiança média">
            <a:extLst>
              <a:ext uri="{FF2B5EF4-FFF2-40B4-BE49-F238E27FC236}">
                <a16:creationId xmlns:a16="http://schemas.microsoft.com/office/drawing/2014/main" id="{70A4E589-C41D-4471-BC68-1A09D033960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6373" y="2860951"/>
            <a:ext cx="791403" cy="129274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76" name="Imagem 75" descr="Ícone&#10;&#10;Descrição gerada automaticamente">
            <a:extLst>
              <a:ext uri="{FF2B5EF4-FFF2-40B4-BE49-F238E27FC236}">
                <a16:creationId xmlns:a16="http://schemas.microsoft.com/office/drawing/2014/main" id="{84037052-C229-48B3-A3A4-A71A0AADA83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5667" y="2144164"/>
            <a:ext cx="1890871" cy="137613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 prstMaterial="matte"/>
        </p:spPr>
      </p:pic>
      <p:cxnSp>
        <p:nvCxnSpPr>
          <p:cNvPr id="6" name="Conector: Curvo 5">
            <a:extLst>
              <a:ext uri="{FF2B5EF4-FFF2-40B4-BE49-F238E27FC236}">
                <a16:creationId xmlns:a16="http://schemas.microsoft.com/office/drawing/2014/main" id="{B0D7E0CF-3679-419C-A0AE-CEC5ACEE6683}"/>
              </a:ext>
            </a:extLst>
          </p:cNvPr>
          <p:cNvCxnSpPr>
            <a:cxnSpLocks/>
            <a:stCxn id="74" idx="2"/>
            <a:endCxn id="75" idx="1"/>
          </p:cNvCxnSpPr>
          <p:nvPr/>
        </p:nvCxnSpPr>
        <p:spPr>
          <a:xfrm rot="5400000" flipH="1" flipV="1">
            <a:off x="2648096" y="2071530"/>
            <a:ext cx="412484" cy="3284069"/>
          </a:xfrm>
          <a:prstGeom prst="curvedConnector4">
            <a:avLst>
              <a:gd name="adj1" fmla="val -55420"/>
              <a:gd name="adj2" fmla="val 56621"/>
            </a:avLst>
          </a:prstGeom>
          <a:ln w="762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Conector: Curvo 7">
            <a:extLst>
              <a:ext uri="{FF2B5EF4-FFF2-40B4-BE49-F238E27FC236}">
                <a16:creationId xmlns:a16="http://schemas.microsoft.com/office/drawing/2014/main" id="{6DCBA654-43E7-4A4E-8D31-0158F163F783}"/>
              </a:ext>
            </a:extLst>
          </p:cNvPr>
          <p:cNvCxnSpPr>
            <a:cxnSpLocks/>
            <a:stCxn id="75" idx="3"/>
            <a:endCxn id="73" idx="1"/>
          </p:cNvCxnSpPr>
          <p:nvPr/>
        </p:nvCxnSpPr>
        <p:spPr>
          <a:xfrm flipV="1">
            <a:off x="5287776" y="2369750"/>
            <a:ext cx="1155328" cy="1137573"/>
          </a:xfrm>
          <a:prstGeom prst="curvedConnector3">
            <a:avLst>
              <a:gd name="adj1" fmla="val 50000"/>
            </a:avLst>
          </a:prstGeom>
          <a:ln w="762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8" name="Conector: Curvo 97">
            <a:extLst>
              <a:ext uri="{FF2B5EF4-FFF2-40B4-BE49-F238E27FC236}">
                <a16:creationId xmlns:a16="http://schemas.microsoft.com/office/drawing/2014/main" id="{F5C45C99-6020-43D2-810D-01E6F0AD63B1}"/>
              </a:ext>
            </a:extLst>
          </p:cNvPr>
          <p:cNvCxnSpPr>
            <a:cxnSpLocks/>
            <a:stCxn id="73" idx="0"/>
            <a:endCxn id="76" idx="1"/>
          </p:cNvCxnSpPr>
          <p:nvPr/>
        </p:nvCxnSpPr>
        <p:spPr>
          <a:xfrm rot="16200000" flipH="1">
            <a:off x="7719884" y="1316448"/>
            <a:ext cx="1129169" cy="1902396"/>
          </a:xfrm>
          <a:prstGeom prst="curvedConnector4">
            <a:avLst>
              <a:gd name="adj1" fmla="val -40490"/>
              <a:gd name="adj2" fmla="val 79905"/>
            </a:avLst>
          </a:prstGeom>
          <a:ln w="762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CaixaDeTexto 84">
            <a:extLst>
              <a:ext uri="{FF2B5EF4-FFF2-40B4-BE49-F238E27FC236}">
                <a16:creationId xmlns:a16="http://schemas.microsoft.com/office/drawing/2014/main" id="{786C3D4A-C364-41A4-90DD-DA53D54D49DE}"/>
              </a:ext>
            </a:extLst>
          </p:cNvPr>
          <p:cNvSpPr txBox="1"/>
          <p:nvPr/>
        </p:nvSpPr>
        <p:spPr>
          <a:xfrm>
            <a:off x="14408" y="4655663"/>
            <a:ext cx="258697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b="1" i="0">
                <a:solidFill>
                  <a:srgbClr val="202124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Arduíno uno</a:t>
            </a:r>
            <a:endParaRPr lang="pt-BR" sz="1400" i="0">
              <a:solidFill>
                <a:srgbClr val="202124"/>
              </a:solidFill>
              <a:effectLst/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algn="ctr"/>
            <a:r>
              <a:rPr lang="pt-BR" sz="1400" i="0">
                <a:solidFill>
                  <a:srgbClr val="202124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placa microcontrolador programável de código aberto</a:t>
            </a:r>
            <a:endParaRPr lang="pt-BR" sz="140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87" name="Gráfico 86" descr="Adicionar com preenchimento sólido">
            <a:extLst>
              <a:ext uri="{FF2B5EF4-FFF2-40B4-BE49-F238E27FC236}">
                <a16:creationId xmlns:a16="http://schemas.microsoft.com/office/drawing/2014/main" id="{4EA8C1A1-17D3-4F7F-AD12-9E5DFDBAB3C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376943" y="2521199"/>
            <a:ext cx="914400" cy="914400"/>
          </a:xfrm>
          <a:prstGeom prst="rect">
            <a:avLst/>
          </a:prstGeom>
        </p:spPr>
      </p:pic>
      <p:pic>
        <p:nvPicPr>
          <p:cNvPr id="89" name="Gráfico 88" descr="Adicionar com preenchimento sólido">
            <a:extLst>
              <a:ext uri="{FF2B5EF4-FFF2-40B4-BE49-F238E27FC236}">
                <a16:creationId xmlns:a16="http://schemas.microsoft.com/office/drawing/2014/main" id="{30170CCB-F5D8-4F99-BF78-B44B387F87B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800438" y="3289589"/>
            <a:ext cx="914400" cy="914400"/>
          </a:xfrm>
          <a:prstGeom prst="rect">
            <a:avLst/>
          </a:prstGeom>
        </p:spPr>
      </p:pic>
      <p:pic>
        <p:nvPicPr>
          <p:cNvPr id="90" name="Gráfico 89" descr="Adicionar com preenchimento sólido">
            <a:extLst>
              <a:ext uri="{FF2B5EF4-FFF2-40B4-BE49-F238E27FC236}">
                <a16:creationId xmlns:a16="http://schemas.microsoft.com/office/drawing/2014/main" id="{3243FA38-8ADF-4590-A568-F2F08E1693E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101975" y="344162"/>
            <a:ext cx="914400" cy="914400"/>
          </a:xfrm>
          <a:prstGeom prst="rect">
            <a:avLst/>
          </a:prstGeom>
        </p:spPr>
      </p:pic>
      <p:sp>
        <p:nvSpPr>
          <p:cNvPr id="91" name="CaixaDeTexto 90">
            <a:extLst>
              <a:ext uri="{FF2B5EF4-FFF2-40B4-BE49-F238E27FC236}">
                <a16:creationId xmlns:a16="http://schemas.microsoft.com/office/drawing/2014/main" id="{D705F872-7719-4CC5-A4AE-1E76D3B4E284}"/>
              </a:ext>
            </a:extLst>
          </p:cNvPr>
          <p:cNvSpPr txBox="1"/>
          <p:nvPr/>
        </p:nvSpPr>
        <p:spPr>
          <a:xfrm>
            <a:off x="3485497" y="1525085"/>
            <a:ext cx="258697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b="1" i="0">
                <a:solidFill>
                  <a:srgbClr val="202124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Arduíno uno</a:t>
            </a:r>
            <a:endParaRPr lang="pt-BR" sz="1400" i="0">
              <a:solidFill>
                <a:srgbClr val="202124"/>
              </a:solidFill>
              <a:effectLst/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algn="ctr"/>
            <a:r>
              <a:rPr lang="pt-BR" sz="1400" i="0">
                <a:solidFill>
                  <a:srgbClr val="202124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placa microcontrolador programável de código aberto</a:t>
            </a:r>
            <a:endParaRPr lang="pt-BR" sz="140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92" name="CaixaDeTexto 91">
            <a:extLst>
              <a:ext uri="{FF2B5EF4-FFF2-40B4-BE49-F238E27FC236}">
                <a16:creationId xmlns:a16="http://schemas.microsoft.com/office/drawing/2014/main" id="{F1DF07C6-B6F1-4DEB-B98C-C9EB8F8C2F10}"/>
              </a:ext>
            </a:extLst>
          </p:cNvPr>
          <p:cNvSpPr txBox="1"/>
          <p:nvPr/>
        </p:nvSpPr>
        <p:spPr>
          <a:xfrm>
            <a:off x="6439330" y="4256161"/>
            <a:ext cx="258697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b="1" i="0">
                <a:solidFill>
                  <a:srgbClr val="202124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Arduíno uno</a:t>
            </a:r>
            <a:endParaRPr lang="pt-BR" sz="1400" i="0">
              <a:solidFill>
                <a:srgbClr val="202124"/>
              </a:solidFill>
              <a:effectLst/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algn="ctr"/>
            <a:r>
              <a:rPr lang="pt-BR" sz="1400" i="0">
                <a:solidFill>
                  <a:srgbClr val="202124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placa microcontrolador programável de código aberto</a:t>
            </a:r>
            <a:endParaRPr lang="pt-BR" sz="140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93" name="CaixaDeTexto 92">
            <a:extLst>
              <a:ext uri="{FF2B5EF4-FFF2-40B4-BE49-F238E27FC236}">
                <a16:creationId xmlns:a16="http://schemas.microsoft.com/office/drawing/2014/main" id="{622297CF-3C50-4FC3-B4E3-9818DB6A5733}"/>
              </a:ext>
            </a:extLst>
          </p:cNvPr>
          <p:cNvSpPr txBox="1"/>
          <p:nvPr/>
        </p:nvSpPr>
        <p:spPr>
          <a:xfrm>
            <a:off x="8916808" y="1179131"/>
            <a:ext cx="258697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b="1" i="0">
                <a:solidFill>
                  <a:srgbClr val="202124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Arduíno uno</a:t>
            </a:r>
            <a:endParaRPr lang="pt-BR" sz="1400" i="0">
              <a:solidFill>
                <a:srgbClr val="202124"/>
              </a:solidFill>
              <a:effectLst/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algn="ctr"/>
            <a:r>
              <a:rPr lang="pt-BR" sz="1400" i="0">
                <a:solidFill>
                  <a:srgbClr val="202124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placa microcontrolador programável de código aberto</a:t>
            </a:r>
            <a:endParaRPr lang="pt-BR" sz="140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874544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Agrupar 2">
            <a:extLst>
              <a:ext uri="{FF2B5EF4-FFF2-40B4-BE49-F238E27FC236}">
                <a16:creationId xmlns:a16="http://schemas.microsoft.com/office/drawing/2014/main" id="{B24EB405-131C-4658-AF5C-B83A4046AD24}"/>
              </a:ext>
            </a:extLst>
          </p:cNvPr>
          <p:cNvGrpSpPr/>
          <p:nvPr/>
        </p:nvGrpSpPr>
        <p:grpSpPr>
          <a:xfrm>
            <a:off x="0" y="-5919"/>
            <a:ext cx="12200404" cy="6900148"/>
            <a:chOff x="-12543304" y="-12700"/>
            <a:chExt cx="12200404" cy="6900148"/>
          </a:xfrm>
        </p:grpSpPr>
        <p:sp>
          <p:nvSpPr>
            <p:cNvPr id="43" name="Retângulo 42">
              <a:extLst>
                <a:ext uri="{FF2B5EF4-FFF2-40B4-BE49-F238E27FC236}">
                  <a16:creationId xmlns:a16="http://schemas.microsoft.com/office/drawing/2014/main" id="{B2EEBDBB-FC98-41C8-A4D0-9C1EDDB8D2E7}"/>
                </a:ext>
              </a:extLst>
            </p:cNvPr>
            <p:cNvSpPr/>
            <p:nvPr/>
          </p:nvSpPr>
          <p:spPr>
            <a:xfrm>
              <a:off x="-12543304" y="-12700"/>
              <a:ext cx="12200404" cy="690014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>
              <a:outerShdw blurRad="254000" dist="1905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4" name="Forma Livre: Forma 43">
              <a:extLst>
                <a:ext uri="{FF2B5EF4-FFF2-40B4-BE49-F238E27FC236}">
                  <a16:creationId xmlns:a16="http://schemas.microsoft.com/office/drawing/2014/main" id="{D18885C1-70B2-403F-8B30-79C843DD9D06}"/>
                </a:ext>
              </a:extLst>
            </p:cNvPr>
            <p:cNvSpPr/>
            <p:nvPr/>
          </p:nvSpPr>
          <p:spPr>
            <a:xfrm>
              <a:off x="-977901" y="1568019"/>
              <a:ext cx="635000" cy="3753691"/>
            </a:xfrm>
            <a:custGeom>
              <a:avLst/>
              <a:gdLst>
                <a:gd name="connsiteX0" fmla="*/ 1869440 w 1930400"/>
                <a:gd name="connsiteY0" fmla="*/ 0 h 3738880"/>
                <a:gd name="connsiteX1" fmla="*/ 1930400 w 1930400"/>
                <a:gd name="connsiteY1" fmla="*/ 3078 h 3738880"/>
                <a:gd name="connsiteX2" fmla="*/ 1930400 w 1930400"/>
                <a:gd name="connsiteY2" fmla="*/ 3735802 h 3738880"/>
                <a:gd name="connsiteX3" fmla="*/ 1869440 w 1930400"/>
                <a:gd name="connsiteY3" fmla="*/ 3738880 h 3738880"/>
                <a:gd name="connsiteX4" fmla="*/ 0 w 1930400"/>
                <a:gd name="connsiteY4" fmla="*/ 1869440 h 3738880"/>
                <a:gd name="connsiteX5" fmla="*/ 1869440 w 1930400"/>
                <a:gd name="connsiteY5" fmla="*/ 0 h 3738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30400" h="3738880">
                  <a:moveTo>
                    <a:pt x="1869440" y="0"/>
                  </a:moveTo>
                  <a:lnTo>
                    <a:pt x="1930400" y="3078"/>
                  </a:lnTo>
                  <a:lnTo>
                    <a:pt x="1930400" y="3735802"/>
                  </a:lnTo>
                  <a:lnTo>
                    <a:pt x="1869440" y="3738880"/>
                  </a:lnTo>
                  <a:cubicBezTo>
                    <a:pt x="836977" y="3738880"/>
                    <a:pt x="0" y="2901903"/>
                    <a:pt x="0" y="1869440"/>
                  </a:cubicBezTo>
                  <a:cubicBezTo>
                    <a:pt x="0" y="836977"/>
                    <a:pt x="836977" y="0"/>
                    <a:pt x="1869440" y="0"/>
                  </a:cubicBezTo>
                  <a:close/>
                </a:path>
              </a:pathLst>
            </a:custGeom>
            <a:solidFill>
              <a:srgbClr val="E838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 sz="3600" b="1">
                <a:solidFill>
                  <a:srgbClr val="FF0000"/>
                </a:solidFill>
              </a:endParaRPr>
            </a:p>
          </p:txBody>
        </p:sp>
        <p:pic>
          <p:nvPicPr>
            <p:cNvPr id="4" name="Imagem 3" descr="Logotipo&#10;&#10;Descrição gerada automaticamente">
              <a:extLst>
                <a:ext uri="{FF2B5EF4-FFF2-40B4-BE49-F238E27FC236}">
                  <a16:creationId xmlns:a16="http://schemas.microsoft.com/office/drawing/2014/main" id="{C75218E4-3351-4C8E-8BFB-A20F3DEDEC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066094" y="6203950"/>
              <a:ext cx="635000" cy="635000"/>
            </a:xfrm>
            <a:prstGeom prst="rect">
              <a:avLst/>
            </a:prstGeom>
          </p:spPr>
        </p:pic>
        <p:sp>
          <p:nvSpPr>
            <p:cNvPr id="45" name="CaixaDeTexto 44">
              <a:extLst>
                <a:ext uri="{FF2B5EF4-FFF2-40B4-BE49-F238E27FC236}">
                  <a16:creationId xmlns:a16="http://schemas.microsoft.com/office/drawing/2014/main" id="{583BCA2D-46EE-4E84-9509-A9B51D0024C1}"/>
                </a:ext>
              </a:extLst>
            </p:cNvPr>
            <p:cNvSpPr txBox="1"/>
            <p:nvPr/>
          </p:nvSpPr>
          <p:spPr>
            <a:xfrm rot="16200000">
              <a:off x="-2410265" y="3229691"/>
              <a:ext cx="3723729" cy="400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000" b="1">
                  <a:solidFill>
                    <a:srgbClr val="FFFCEC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Introdução</a:t>
              </a:r>
            </a:p>
          </p:txBody>
        </p:sp>
      </p:grpSp>
      <p:sp>
        <p:nvSpPr>
          <p:cNvPr id="2" name="Retângulo 1">
            <a:extLst>
              <a:ext uri="{FF2B5EF4-FFF2-40B4-BE49-F238E27FC236}">
                <a16:creationId xmlns:a16="http://schemas.microsoft.com/office/drawing/2014/main" id="{D0B9894C-5181-4434-974A-1B109C3722EC}"/>
              </a:ext>
            </a:extLst>
          </p:cNvPr>
          <p:cNvSpPr/>
          <p:nvPr/>
        </p:nvSpPr>
        <p:spPr>
          <a:xfrm>
            <a:off x="-2768958" y="-437882"/>
            <a:ext cx="309093" cy="296214"/>
          </a:xfrm>
          <a:prstGeom prst="rect">
            <a:avLst/>
          </a:prstGeom>
          <a:solidFill>
            <a:srgbClr val="BC2D3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7" name="Retângulo 46">
            <a:extLst>
              <a:ext uri="{FF2B5EF4-FFF2-40B4-BE49-F238E27FC236}">
                <a16:creationId xmlns:a16="http://schemas.microsoft.com/office/drawing/2014/main" id="{B78A90BA-63CE-4D36-A88B-1D29A4E752A7}"/>
              </a:ext>
            </a:extLst>
          </p:cNvPr>
          <p:cNvSpPr/>
          <p:nvPr/>
        </p:nvSpPr>
        <p:spPr>
          <a:xfrm>
            <a:off x="-536836" y="-429296"/>
            <a:ext cx="309093" cy="296214"/>
          </a:xfrm>
          <a:prstGeom prst="rect">
            <a:avLst/>
          </a:prstGeom>
          <a:solidFill>
            <a:srgbClr val="FFFCE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8" name="Retângulo 47">
            <a:extLst>
              <a:ext uri="{FF2B5EF4-FFF2-40B4-BE49-F238E27FC236}">
                <a16:creationId xmlns:a16="http://schemas.microsoft.com/office/drawing/2014/main" id="{04C7E8A2-407E-485D-8903-B0FC320567D4}"/>
              </a:ext>
            </a:extLst>
          </p:cNvPr>
          <p:cNvSpPr/>
          <p:nvPr/>
        </p:nvSpPr>
        <p:spPr>
          <a:xfrm>
            <a:off x="-2322089" y="-440592"/>
            <a:ext cx="309093" cy="296214"/>
          </a:xfrm>
          <a:prstGeom prst="rect">
            <a:avLst/>
          </a:prstGeom>
          <a:solidFill>
            <a:srgbClr val="4BA3C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9" name="Retângulo 48">
            <a:extLst>
              <a:ext uri="{FF2B5EF4-FFF2-40B4-BE49-F238E27FC236}">
                <a16:creationId xmlns:a16="http://schemas.microsoft.com/office/drawing/2014/main" id="{EA2C5B7E-30FA-48BB-8354-7DFB100AD6EB}"/>
              </a:ext>
            </a:extLst>
          </p:cNvPr>
          <p:cNvSpPr/>
          <p:nvPr/>
        </p:nvSpPr>
        <p:spPr>
          <a:xfrm>
            <a:off x="-983705" y="-429296"/>
            <a:ext cx="309093" cy="296214"/>
          </a:xfrm>
          <a:prstGeom prst="rect">
            <a:avLst/>
          </a:prstGeom>
          <a:solidFill>
            <a:srgbClr val="3D3D3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0" name="Retângulo 49">
            <a:extLst>
              <a:ext uri="{FF2B5EF4-FFF2-40B4-BE49-F238E27FC236}">
                <a16:creationId xmlns:a16="http://schemas.microsoft.com/office/drawing/2014/main" id="{B01A1636-0495-4CB6-B720-78C8BA469376}"/>
              </a:ext>
            </a:extLst>
          </p:cNvPr>
          <p:cNvSpPr/>
          <p:nvPr/>
        </p:nvSpPr>
        <p:spPr>
          <a:xfrm>
            <a:off x="-1870132" y="-433589"/>
            <a:ext cx="309093" cy="296214"/>
          </a:xfrm>
          <a:prstGeom prst="rect">
            <a:avLst/>
          </a:prstGeom>
          <a:solidFill>
            <a:srgbClr val="1D3557"/>
          </a:solidFill>
          <a:ln>
            <a:solidFill>
              <a:srgbClr val="192D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1" name="Retângulo 50">
            <a:extLst>
              <a:ext uri="{FF2B5EF4-FFF2-40B4-BE49-F238E27FC236}">
                <a16:creationId xmlns:a16="http://schemas.microsoft.com/office/drawing/2014/main" id="{7CB36EB0-3808-4903-A188-1EF6BD9EB0FD}"/>
              </a:ext>
            </a:extLst>
          </p:cNvPr>
          <p:cNvSpPr/>
          <p:nvPr/>
        </p:nvSpPr>
        <p:spPr>
          <a:xfrm>
            <a:off x="-1454352" y="-434614"/>
            <a:ext cx="309093" cy="296214"/>
          </a:xfrm>
          <a:prstGeom prst="rect">
            <a:avLst/>
          </a:prstGeom>
          <a:solidFill>
            <a:srgbClr val="2A2A2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D6DEF86F-2E3B-4A3D-B32F-05DD03C47F5F}"/>
              </a:ext>
            </a:extLst>
          </p:cNvPr>
          <p:cNvGrpSpPr/>
          <p:nvPr/>
        </p:nvGrpSpPr>
        <p:grpSpPr>
          <a:xfrm>
            <a:off x="2784" y="-21074"/>
            <a:ext cx="12200404" cy="6900148"/>
            <a:chOff x="-12543304" y="-12700"/>
            <a:chExt cx="12200404" cy="6900148"/>
          </a:xfrm>
        </p:grpSpPr>
        <p:sp>
          <p:nvSpPr>
            <p:cNvPr id="15" name="Retângulo 14">
              <a:extLst>
                <a:ext uri="{FF2B5EF4-FFF2-40B4-BE49-F238E27FC236}">
                  <a16:creationId xmlns:a16="http://schemas.microsoft.com/office/drawing/2014/main" id="{84E7D8EC-D664-467E-A3D7-6B7ABE2D8973}"/>
                </a:ext>
              </a:extLst>
            </p:cNvPr>
            <p:cNvSpPr/>
            <p:nvPr/>
          </p:nvSpPr>
          <p:spPr>
            <a:xfrm>
              <a:off x="-12543304" y="-12700"/>
              <a:ext cx="12200404" cy="690014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>
              <a:outerShdw blurRad="254000" dist="1905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6" name="Forma Livre: Forma 15">
              <a:extLst>
                <a:ext uri="{FF2B5EF4-FFF2-40B4-BE49-F238E27FC236}">
                  <a16:creationId xmlns:a16="http://schemas.microsoft.com/office/drawing/2014/main" id="{FE489DE8-A654-4D6F-9E40-1DAB1B690C22}"/>
                </a:ext>
              </a:extLst>
            </p:cNvPr>
            <p:cNvSpPr/>
            <p:nvPr/>
          </p:nvSpPr>
          <p:spPr>
            <a:xfrm>
              <a:off x="-977901" y="1568019"/>
              <a:ext cx="635000" cy="3753691"/>
            </a:xfrm>
            <a:custGeom>
              <a:avLst/>
              <a:gdLst>
                <a:gd name="connsiteX0" fmla="*/ 1869440 w 1930400"/>
                <a:gd name="connsiteY0" fmla="*/ 0 h 3738880"/>
                <a:gd name="connsiteX1" fmla="*/ 1930400 w 1930400"/>
                <a:gd name="connsiteY1" fmla="*/ 3078 h 3738880"/>
                <a:gd name="connsiteX2" fmla="*/ 1930400 w 1930400"/>
                <a:gd name="connsiteY2" fmla="*/ 3735802 h 3738880"/>
                <a:gd name="connsiteX3" fmla="*/ 1869440 w 1930400"/>
                <a:gd name="connsiteY3" fmla="*/ 3738880 h 3738880"/>
                <a:gd name="connsiteX4" fmla="*/ 0 w 1930400"/>
                <a:gd name="connsiteY4" fmla="*/ 1869440 h 3738880"/>
                <a:gd name="connsiteX5" fmla="*/ 1869440 w 1930400"/>
                <a:gd name="connsiteY5" fmla="*/ 0 h 3738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30400" h="3738880">
                  <a:moveTo>
                    <a:pt x="1869440" y="0"/>
                  </a:moveTo>
                  <a:lnTo>
                    <a:pt x="1930400" y="3078"/>
                  </a:lnTo>
                  <a:lnTo>
                    <a:pt x="1930400" y="3735802"/>
                  </a:lnTo>
                  <a:lnTo>
                    <a:pt x="1869440" y="3738880"/>
                  </a:lnTo>
                  <a:cubicBezTo>
                    <a:pt x="836977" y="3738880"/>
                    <a:pt x="0" y="2901903"/>
                    <a:pt x="0" y="1869440"/>
                  </a:cubicBezTo>
                  <a:cubicBezTo>
                    <a:pt x="0" y="836977"/>
                    <a:pt x="836977" y="0"/>
                    <a:pt x="1869440" y="0"/>
                  </a:cubicBezTo>
                  <a:close/>
                </a:path>
              </a:pathLst>
            </a:custGeom>
            <a:solidFill>
              <a:srgbClr val="E838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 sz="3600" b="1">
                <a:solidFill>
                  <a:srgbClr val="FF0000"/>
                </a:solidFill>
              </a:endParaRPr>
            </a:p>
          </p:txBody>
        </p:sp>
        <p:pic>
          <p:nvPicPr>
            <p:cNvPr id="17" name="Imagem 16" descr="Logotipo&#10;&#10;Descrição gerada automaticamente">
              <a:extLst>
                <a:ext uri="{FF2B5EF4-FFF2-40B4-BE49-F238E27FC236}">
                  <a16:creationId xmlns:a16="http://schemas.microsoft.com/office/drawing/2014/main" id="{7E5D99F9-CEF7-46D2-BA3B-556FF6C95C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066094" y="6203950"/>
              <a:ext cx="635000" cy="635000"/>
            </a:xfrm>
            <a:prstGeom prst="rect">
              <a:avLst/>
            </a:prstGeom>
          </p:spPr>
        </p:pic>
        <p:sp>
          <p:nvSpPr>
            <p:cNvPr id="18" name="CaixaDeTexto 17">
              <a:extLst>
                <a:ext uri="{FF2B5EF4-FFF2-40B4-BE49-F238E27FC236}">
                  <a16:creationId xmlns:a16="http://schemas.microsoft.com/office/drawing/2014/main" id="{71D98A34-091E-4154-8759-B00081EE1A2B}"/>
                </a:ext>
              </a:extLst>
            </p:cNvPr>
            <p:cNvSpPr txBox="1"/>
            <p:nvPr/>
          </p:nvSpPr>
          <p:spPr>
            <a:xfrm rot="16200000">
              <a:off x="-2410265" y="3229691"/>
              <a:ext cx="3723729" cy="400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000" b="1">
                  <a:solidFill>
                    <a:srgbClr val="FFFCEC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Diagramas</a:t>
              </a: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B5F7A6BC-8926-4C86-A84F-439843ECAC54}"/>
              </a:ext>
            </a:extLst>
          </p:cNvPr>
          <p:cNvGrpSpPr/>
          <p:nvPr/>
        </p:nvGrpSpPr>
        <p:grpSpPr>
          <a:xfrm>
            <a:off x="-9023" y="-12700"/>
            <a:ext cx="12200404" cy="6900148"/>
            <a:chOff x="-12543304" y="-12700"/>
            <a:chExt cx="12200404" cy="6900148"/>
          </a:xfrm>
        </p:grpSpPr>
        <p:sp>
          <p:nvSpPr>
            <p:cNvPr id="20" name="Retângulo 19">
              <a:extLst>
                <a:ext uri="{FF2B5EF4-FFF2-40B4-BE49-F238E27FC236}">
                  <a16:creationId xmlns:a16="http://schemas.microsoft.com/office/drawing/2014/main" id="{3E29CEAD-9BA9-4F91-A7B8-1B871F9ECEDC}"/>
                </a:ext>
              </a:extLst>
            </p:cNvPr>
            <p:cNvSpPr/>
            <p:nvPr/>
          </p:nvSpPr>
          <p:spPr>
            <a:xfrm>
              <a:off x="-12543304" y="-12700"/>
              <a:ext cx="12200404" cy="690014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>
              <a:outerShdw blurRad="254000" dist="1905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1" name="Forma Livre: Forma 20">
              <a:extLst>
                <a:ext uri="{FF2B5EF4-FFF2-40B4-BE49-F238E27FC236}">
                  <a16:creationId xmlns:a16="http://schemas.microsoft.com/office/drawing/2014/main" id="{D4F25A17-222B-48E7-91A3-86EF3C5A22F7}"/>
                </a:ext>
              </a:extLst>
            </p:cNvPr>
            <p:cNvSpPr/>
            <p:nvPr/>
          </p:nvSpPr>
          <p:spPr>
            <a:xfrm>
              <a:off x="-977901" y="1568019"/>
              <a:ext cx="635000" cy="3753691"/>
            </a:xfrm>
            <a:custGeom>
              <a:avLst/>
              <a:gdLst>
                <a:gd name="connsiteX0" fmla="*/ 1869440 w 1930400"/>
                <a:gd name="connsiteY0" fmla="*/ 0 h 3738880"/>
                <a:gd name="connsiteX1" fmla="*/ 1930400 w 1930400"/>
                <a:gd name="connsiteY1" fmla="*/ 3078 h 3738880"/>
                <a:gd name="connsiteX2" fmla="*/ 1930400 w 1930400"/>
                <a:gd name="connsiteY2" fmla="*/ 3735802 h 3738880"/>
                <a:gd name="connsiteX3" fmla="*/ 1869440 w 1930400"/>
                <a:gd name="connsiteY3" fmla="*/ 3738880 h 3738880"/>
                <a:gd name="connsiteX4" fmla="*/ 0 w 1930400"/>
                <a:gd name="connsiteY4" fmla="*/ 1869440 h 3738880"/>
                <a:gd name="connsiteX5" fmla="*/ 1869440 w 1930400"/>
                <a:gd name="connsiteY5" fmla="*/ 0 h 3738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30400" h="3738880">
                  <a:moveTo>
                    <a:pt x="1869440" y="0"/>
                  </a:moveTo>
                  <a:lnTo>
                    <a:pt x="1930400" y="3078"/>
                  </a:lnTo>
                  <a:lnTo>
                    <a:pt x="1930400" y="3735802"/>
                  </a:lnTo>
                  <a:lnTo>
                    <a:pt x="1869440" y="3738880"/>
                  </a:lnTo>
                  <a:cubicBezTo>
                    <a:pt x="836977" y="3738880"/>
                    <a:pt x="0" y="2901903"/>
                    <a:pt x="0" y="1869440"/>
                  </a:cubicBezTo>
                  <a:cubicBezTo>
                    <a:pt x="0" y="836977"/>
                    <a:pt x="836977" y="0"/>
                    <a:pt x="1869440" y="0"/>
                  </a:cubicBezTo>
                  <a:close/>
                </a:path>
              </a:pathLst>
            </a:custGeom>
            <a:solidFill>
              <a:srgbClr val="E838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 sz="3600" b="1">
                <a:solidFill>
                  <a:srgbClr val="FF0000"/>
                </a:solidFill>
              </a:endParaRPr>
            </a:p>
          </p:txBody>
        </p:sp>
        <p:pic>
          <p:nvPicPr>
            <p:cNvPr id="22" name="Imagem 21" descr="Logotipo&#10;&#10;Descrição gerada automaticamente">
              <a:extLst>
                <a:ext uri="{FF2B5EF4-FFF2-40B4-BE49-F238E27FC236}">
                  <a16:creationId xmlns:a16="http://schemas.microsoft.com/office/drawing/2014/main" id="{38DA5737-86FB-4127-BCEA-7C4C870F69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066094" y="6203950"/>
              <a:ext cx="635000" cy="635000"/>
            </a:xfrm>
            <a:prstGeom prst="rect">
              <a:avLst/>
            </a:prstGeom>
          </p:spPr>
        </p:pic>
        <p:sp>
          <p:nvSpPr>
            <p:cNvPr id="23" name="CaixaDeTexto 22">
              <a:extLst>
                <a:ext uri="{FF2B5EF4-FFF2-40B4-BE49-F238E27FC236}">
                  <a16:creationId xmlns:a16="http://schemas.microsoft.com/office/drawing/2014/main" id="{0E878858-A663-4E78-8046-B483A9AD0B8A}"/>
                </a:ext>
              </a:extLst>
            </p:cNvPr>
            <p:cNvSpPr txBox="1"/>
            <p:nvPr/>
          </p:nvSpPr>
          <p:spPr>
            <a:xfrm rot="16200000">
              <a:off x="-2410265" y="3229691"/>
              <a:ext cx="3723729" cy="400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000" b="1">
                  <a:solidFill>
                    <a:srgbClr val="FFFCEC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Sprint backlog</a:t>
              </a:r>
            </a:p>
          </p:txBody>
        </p:sp>
      </p:grpSp>
      <p:grpSp>
        <p:nvGrpSpPr>
          <p:cNvPr id="24" name="Agrupar 23">
            <a:extLst>
              <a:ext uri="{FF2B5EF4-FFF2-40B4-BE49-F238E27FC236}">
                <a16:creationId xmlns:a16="http://schemas.microsoft.com/office/drawing/2014/main" id="{41DB2811-6D34-4626-B8BF-3889E6B1F4E2}"/>
              </a:ext>
            </a:extLst>
          </p:cNvPr>
          <p:cNvGrpSpPr/>
          <p:nvPr/>
        </p:nvGrpSpPr>
        <p:grpSpPr>
          <a:xfrm>
            <a:off x="-7361" y="-22688"/>
            <a:ext cx="12200404" cy="6900148"/>
            <a:chOff x="-12543304" y="-12700"/>
            <a:chExt cx="12200404" cy="6900148"/>
          </a:xfrm>
        </p:grpSpPr>
        <p:sp>
          <p:nvSpPr>
            <p:cNvPr id="25" name="Retângulo 24">
              <a:extLst>
                <a:ext uri="{FF2B5EF4-FFF2-40B4-BE49-F238E27FC236}">
                  <a16:creationId xmlns:a16="http://schemas.microsoft.com/office/drawing/2014/main" id="{1D665634-707F-4FFC-818C-B66B4630143D}"/>
                </a:ext>
              </a:extLst>
            </p:cNvPr>
            <p:cNvSpPr/>
            <p:nvPr/>
          </p:nvSpPr>
          <p:spPr>
            <a:xfrm>
              <a:off x="-12543304" y="-12700"/>
              <a:ext cx="12200404" cy="690014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>
              <a:outerShdw blurRad="254000" dist="1905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6" name="Forma Livre: Forma 25">
              <a:extLst>
                <a:ext uri="{FF2B5EF4-FFF2-40B4-BE49-F238E27FC236}">
                  <a16:creationId xmlns:a16="http://schemas.microsoft.com/office/drawing/2014/main" id="{5033FC5A-FD69-4AC2-A2A8-56AAB5E7A396}"/>
                </a:ext>
              </a:extLst>
            </p:cNvPr>
            <p:cNvSpPr/>
            <p:nvPr/>
          </p:nvSpPr>
          <p:spPr>
            <a:xfrm>
              <a:off x="-977901" y="1568019"/>
              <a:ext cx="635000" cy="3753691"/>
            </a:xfrm>
            <a:custGeom>
              <a:avLst/>
              <a:gdLst>
                <a:gd name="connsiteX0" fmla="*/ 1869440 w 1930400"/>
                <a:gd name="connsiteY0" fmla="*/ 0 h 3738880"/>
                <a:gd name="connsiteX1" fmla="*/ 1930400 w 1930400"/>
                <a:gd name="connsiteY1" fmla="*/ 3078 h 3738880"/>
                <a:gd name="connsiteX2" fmla="*/ 1930400 w 1930400"/>
                <a:gd name="connsiteY2" fmla="*/ 3735802 h 3738880"/>
                <a:gd name="connsiteX3" fmla="*/ 1869440 w 1930400"/>
                <a:gd name="connsiteY3" fmla="*/ 3738880 h 3738880"/>
                <a:gd name="connsiteX4" fmla="*/ 0 w 1930400"/>
                <a:gd name="connsiteY4" fmla="*/ 1869440 h 3738880"/>
                <a:gd name="connsiteX5" fmla="*/ 1869440 w 1930400"/>
                <a:gd name="connsiteY5" fmla="*/ 0 h 3738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30400" h="3738880">
                  <a:moveTo>
                    <a:pt x="1869440" y="0"/>
                  </a:moveTo>
                  <a:lnTo>
                    <a:pt x="1930400" y="3078"/>
                  </a:lnTo>
                  <a:lnTo>
                    <a:pt x="1930400" y="3735802"/>
                  </a:lnTo>
                  <a:lnTo>
                    <a:pt x="1869440" y="3738880"/>
                  </a:lnTo>
                  <a:cubicBezTo>
                    <a:pt x="836977" y="3738880"/>
                    <a:pt x="0" y="2901903"/>
                    <a:pt x="0" y="1869440"/>
                  </a:cubicBezTo>
                  <a:cubicBezTo>
                    <a:pt x="0" y="836977"/>
                    <a:pt x="836977" y="0"/>
                    <a:pt x="1869440" y="0"/>
                  </a:cubicBezTo>
                  <a:close/>
                </a:path>
              </a:pathLst>
            </a:custGeom>
            <a:solidFill>
              <a:srgbClr val="E838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 sz="3600" b="1">
                <a:solidFill>
                  <a:srgbClr val="FF0000"/>
                </a:solidFill>
              </a:endParaRPr>
            </a:p>
          </p:txBody>
        </p:sp>
        <p:pic>
          <p:nvPicPr>
            <p:cNvPr id="27" name="Imagem 26" descr="Logotipo&#10;&#10;Descrição gerada automaticamente">
              <a:extLst>
                <a:ext uri="{FF2B5EF4-FFF2-40B4-BE49-F238E27FC236}">
                  <a16:creationId xmlns:a16="http://schemas.microsoft.com/office/drawing/2014/main" id="{966A07F5-99A4-4218-BA05-E118A79F2D6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066094" y="6203950"/>
              <a:ext cx="635000" cy="635000"/>
            </a:xfrm>
            <a:prstGeom prst="rect">
              <a:avLst/>
            </a:prstGeom>
          </p:spPr>
        </p:pic>
        <p:sp>
          <p:nvSpPr>
            <p:cNvPr id="28" name="CaixaDeTexto 27">
              <a:extLst>
                <a:ext uri="{FF2B5EF4-FFF2-40B4-BE49-F238E27FC236}">
                  <a16:creationId xmlns:a16="http://schemas.microsoft.com/office/drawing/2014/main" id="{359A0E2D-1290-4499-AF73-2744018BC901}"/>
                </a:ext>
              </a:extLst>
            </p:cNvPr>
            <p:cNvSpPr txBox="1"/>
            <p:nvPr/>
          </p:nvSpPr>
          <p:spPr>
            <a:xfrm rot="16200000">
              <a:off x="-2410265" y="3229691"/>
              <a:ext cx="3723729" cy="400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000" b="1">
                  <a:solidFill>
                    <a:srgbClr val="FFFCEC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Banco de dados</a:t>
              </a:r>
            </a:p>
          </p:txBody>
        </p:sp>
      </p:grpSp>
      <p:grpSp>
        <p:nvGrpSpPr>
          <p:cNvPr id="29" name="Agrupar 28">
            <a:extLst>
              <a:ext uri="{FF2B5EF4-FFF2-40B4-BE49-F238E27FC236}">
                <a16:creationId xmlns:a16="http://schemas.microsoft.com/office/drawing/2014/main" id="{48B00C50-AB65-4ED4-9A8B-EA3BA2341B7B}"/>
              </a:ext>
            </a:extLst>
          </p:cNvPr>
          <p:cNvGrpSpPr/>
          <p:nvPr/>
        </p:nvGrpSpPr>
        <p:grpSpPr>
          <a:xfrm>
            <a:off x="-5698" y="-31062"/>
            <a:ext cx="12200404" cy="6900148"/>
            <a:chOff x="-12543304" y="-12700"/>
            <a:chExt cx="12200404" cy="6900148"/>
          </a:xfrm>
        </p:grpSpPr>
        <p:sp>
          <p:nvSpPr>
            <p:cNvPr id="30" name="Retângulo 29">
              <a:extLst>
                <a:ext uri="{FF2B5EF4-FFF2-40B4-BE49-F238E27FC236}">
                  <a16:creationId xmlns:a16="http://schemas.microsoft.com/office/drawing/2014/main" id="{D1461AB6-3B20-4DD2-B147-CC6BF3B735D8}"/>
                </a:ext>
              </a:extLst>
            </p:cNvPr>
            <p:cNvSpPr/>
            <p:nvPr/>
          </p:nvSpPr>
          <p:spPr>
            <a:xfrm>
              <a:off x="-12543304" y="-12700"/>
              <a:ext cx="12200404" cy="690014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>
              <a:outerShdw blurRad="254000" dist="1905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1" name="Forma Livre: Forma 30">
              <a:extLst>
                <a:ext uri="{FF2B5EF4-FFF2-40B4-BE49-F238E27FC236}">
                  <a16:creationId xmlns:a16="http://schemas.microsoft.com/office/drawing/2014/main" id="{15A27138-C339-4C00-B51A-B4EB52300AEA}"/>
                </a:ext>
              </a:extLst>
            </p:cNvPr>
            <p:cNvSpPr/>
            <p:nvPr/>
          </p:nvSpPr>
          <p:spPr>
            <a:xfrm>
              <a:off x="-977901" y="1568019"/>
              <a:ext cx="635000" cy="3753691"/>
            </a:xfrm>
            <a:custGeom>
              <a:avLst/>
              <a:gdLst>
                <a:gd name="connsiteX0" fmla="*/ 1869440 w 1930400"/>
                <a:gd name="connsiteY0" fmla="*/ 0 h 3738880"/>
                <a:gd name="connsiteX1" fmla="*/ 1930400 w 1930400"/>
                <a:gd name="connsiteY1" fmla="*/ 3078 h 3738880"/>
                <a:gd name="connsiteX2" fmla="*/ 1930400 w 1930400"/>
                <a:gd name="connsiteY2" fmla="*/ 3735802 h 3738880"/>
                <a:gd name="connsiteX3" fmla="*/ 1869440 w 1930400"/>
                <a:gd name="connsiteY3" fmla="*/ 3738880 h 3738880"/>
                <a:gd name="connsiteX4" fmla="*/ 0 w 1930400"/>
                <a:gd name="connsiteY4" fmla="*/ 1869440 h 3738880"/>
                <a:gd name="connsiteX5" fmla="*/ 1869440 w 1930400"/>
                <a:gd name="connsiteY5" fmla="*/ 0 h 3738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30400" h="3738880">
                  <a:moveTo>
                    <a:pt x="1869440" y="0"/>
                  </a:moveTo>
                  <a:lnTo>
                    <a:pt x="1930400" y="3078"/>
                  </a:lnTo>
                  <a:lnTo>
                    <a:pt x="1930400" y="3735802"/>
                  </a:lnTo>
                  <a:lnTo>
                    <a:pt x="1869440" y="3738880"/>
                  </a:lnTo>
                  <a:cubicBezTo>
                    <a:pt x="836977" y="3738880"/>
                    <a:pt x="0" y="2901903"/>
                    <a:pt x="0" y="1869440"/>
                  </a:cubicBezTo>
                  <a:cubicBezTo>
                    <a:pt x="0" y="836977"/>
                    <a:pt x="836977" y="0"/>
                    <a:pt x="1869440" y="0"/>
                  </a:cubicBezTo>
                  <a:close/>
                </a:path>
              </a:pathLst>
            </a:custGeom>
            <a:solidFill>
              <a:srgbClr val="E838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 sz="3600" b="1">
                <a:solidFill>
                  <a:srgbClr val="FF0000"/>
                </a:solidFill>
              </a:endParaRPr>
            </a:p>
          </p:txBody>
        </p:sp>
        <p:pic>
          <p:nvPicPr>
            <p:cNvPr id="32" name="Imagem 31" descr="Logotipo&#10;&#10;Descrição gerada automaticamente">
              <a:extLst>
                <a:ext uri="{FF2B5EF4-FFF2-40B4-BE49-F238E27FC236}">
                  <a16:creationId xmlns:a16="http://schemas.microsoft.com/office/drawing/2014/main" id="{93B5372B-A940-49F8-B978-17F4B6882DC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066094" y="6203950"/>
              <a:ext cx="635000" cy="635000"/>
            </a:xfrm>
            <a:prstGeom prst="rect">
              <a:avLst/>
            </a:prstGeom>
          </p:spPr>
        </p:pic>
        <p:sp>
          <p:nvSpPr>
            <p:cNvPr id="33" name="CaixaDeTexto 32">
              <a:extLst>
                <a:ext uri="{FF2B5EF4-FFF2-40B4-BE49-F238E27FC236}">
                  <a16:creationId xmlns:a16="http://schemas.microsoft.com/office/drawing/2014/main" id="{AE275FDE-C45C-4A4A-9E1D-8EC3F8AE339D}"/>
                </a:ext>
              </a:extLst>
            </p:cNvPr>
            <p:cNvSpPr txBox="1"/>
            <p:nvPr/>
          </p:nvSpPr>
          <p:spPr>
            <a:xfrm rot="16200000">
              <a:off x="-2410265" y="3229691"/>
              <a:ext cx="3723729" cy="400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000" b="1">
                  <a:solidFill>
                    <a:srgbClr val="FFFCEC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Site institucional</a:t>
              </a:r>
            </a:p>
          </p:txBody>
        </p:sp>
      </p:grpSp>
      <p:grpSp>
        <p:nvGrpSpPr>
          <p:cNvPr id="34" name="Agrupar 33">
            <a:extLst>
              <a:ext uri="{FF2B5EF4-FFF2-40B4-BE49-F238E27FC236}">
                <a16:creationId xmlns:a16="http://schemas.microsoft.com/office/drawing/2014/main" id="{03731CFA-D3D7-4D2B-A985-F1E314F202F4}"/>
              </a:ext>
            </a:extLst>
          </p:cNvPr>
          <p:cNvGrpSpPr/>
          <p:nvPr/>
        </p:nvGrpSpPr>
        <p:grpSpPr>
          <a:xfrm>
            <a:off x="-17505" y="-22688"/>
            <a:ext cx="12200404" cy="6900148"/>
            <a:chOff x="-12543304" y="-12700"/>
            <a:chExt cx="12200404" cy="6900148"/>
          </a:xfrm>
        </p:grpSpPr>
        <p:sp>
          <p:nvSpPr>
            <p:cNvPr id="35" name="Retângulo 34">
              <a:extLst>
                <a:ext uri="{FF2B5EF4-FFF2-40B4-BE49-F238E27FC236}">
                  <a16:creationId xmlns:a16="http://schemas.microsoft.com/office/drawing/2014/main" id="{5DE7D1C0-F155-4E73-8D56-F65E4C7C81EF}"/>
                </a:ext>
              </a:extLst>
            </p:cNvPr>
            <p:cNvSpPr/>
            <p:nvPr/>
          </p:nvSpPr>
          <p:spPr>
            <a:xfrm>
              <a:off x="-12543304" y="-12700"/>
              <a:ext cx="12200404" cy="690014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>
              <a:outerShdw blurRad="254000" dist="1905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6" name="Forma Livre: Forma 35">
              <a:extLst>
                <a:ext uri="{FF2B5EF4-FFF2-40B4-BE49-F238E27FC236}">
                  <a16:creationId xmlns:a16="http://schemas.microsoft.com/office/drawing/2014/main" id="{1002F5A1-F3E4-4688-9869-6872A3005CCC}"/>
                </a:ext>
              </a:extLst>
            </p:cNvPr>
            <p:cNvSpPr/>
            <p:nvPr/>
          </p:nvSpPr>
          <p:spPr>
            <a:xfrm>
              <a:off x="-977901" y="1568019"/>
              <a:ext cx="635000" cy="3753691"/>
            </a:xfrm>
            <a:custGeom>
              <a:avLst/>
              <a:gdLst>
                <a:gd name="connsiteX0" fmla="*/ 1869440 w 1930400"/>
                <a:gd name="connsiteY0" fmla="*/ 0 h 3738880"/>
                <a:gd name="connsiteX1" fmla="*/ 1930400 w 1930400"/>
                <a:gd name="connsiteY1" fmla="*/ 3078 h 3738880"/>
                <a:gd name="connsiteX2" fmla="*/ 1930400 w 1930400"/>
                <a:gd name="connsiteY2" fmla="*/ 3735802 h 3738880"/>
                <a:gd name="connsiteX3" fmla="*/ 1869440 w 1930400"/>
                <a:gd name="connsiteY3" fmla="*/ 3738880 h 3738880"/>
                <a:gd name="connsiteX4" fmla="*/ 0 w 1930400"/>
                <a:gd name="connsiteY4" fmla="*/ 1869440 h 3738880"/>
                <a:gd name="connsiteX5" fmla="*/ 1869440 w 1930400"/>
                <a:gd name="connsiteY5" fmla="*/ 0 h 3738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30400" h="3738880">
                  <a:moveTo>
                    <a:pt x="1869440" y="0"/>
                  </a:moveTo>
                  <a:lnTo>
                    <a:pt x="1930400" y="3078"/>
                  </a:lnTo>
                  <a:lnTo>
                    <a:pt x="1930400" y="3735802"/>
                  </a:lnTo>
                  <a:lnTo>
                    <a:pt x="1869440" y="3738880"/>
                  </a:lnTo>
                  <a:cubicBezTo>
                    <a:pt x="836977" y="3738880"/>
                    <a:pt x="0" y="2901903"/>
                    <a:pt x="0" y="1869440"/>
                  </a:cubicBezTo>
                  <a:cubicBezTo>
                    <a:pt x="0" y="836977"/>
                    <a:pt x="836977" y="0"/>
                    <a:pt x="1869440" y="0"/>
                  </a:cubicBezTo>
                  <a:close/>
                </a:path>
              </a:pathLst>
            </a:custGeom>
            <a:solidFill>
              <a:srgbClr val="E838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 sz="3600" b="1">
                <a:solidFill>
                  <a:srgbClr val="FF0000"/>
                </a:solidFill>
              </a:endParaRPr>
            </a:p>
          </p:txBody>
        </p:sp>
        <p:pic>
          <p:nvPicPr>
            <p:cNvPr id="37" name="Imagem 36" descr="Logotipo&#10;&#10;Descrição gerada automaticamente">
              <a:extLst>
                <a:ext uri="{FF2B5EF4-FFF2-40B4-BE49-F238E27FC236}">
                  <a16:creationId xmlns:a16="http://schemas.microsoft.com/office/drawing/2014/main" id="{9088C97C-A9D6-4613-B9A1-34A2EFF70A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066094" y="6203950"/>
              <a:ext cx="635000" cy="635000"/>
            </a:xfrm>
            <a:prstGeom prst="rect">
              <a:avLst/>
            </a:prstGeom>
          </p:spPr>
        </p:pic>
        <p:sp>
          <p:nvSpPr>
            <p:cNvPr id="38" name="CaixaDeTexto 37">
              <a:extLst>
                <a:ext uri="{FF2B5EF4-FFF2-40B4-BE49-F238E27FC236}">
                  <a16:creationId xmlns:a16="http://schemas.microsoft.com/office/drawing/2014/main" id="{6774378F-AB6F-4A4E-A26E-40A2C2D773E2}"/>
                </a:ext>
              </a:extLst>
            </p:cNvPr>
            <p:cNvSpPr txBox="1"/>
            <p:nvPr/>
          </p:nvSpPr>
          <p:spPr>
            <a:xfrm rot="16200000">
              <a:off x="-2410265" y="3229691"/>
              <a:ext cx="3723729" cy="400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000" b="1">
                  <a:solidFill>
                    <a:srgbClr val="FFFCEC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Simulador</a:t>
              </a:r>
            </a:p>
          </p:txBody>
        </p:sp>
      </p:grpSp>
      <p:grpSp>
        <p:nvGrpSpPr>
          <p:cNvPr id="39" name="Agrupar 38">
            <a:extLst>
              <a:ext uri="{FF2B5EF4-FFF2-40B4-BE49-F238E27FC236}">
                <a16:creationId xmlns:a16="http://schemas.microsoft.com/office/drawing/2014/main" id="{F744E1CA-587F-4AC0-8AC4-58A0FCB57927}"/>
              </a:ext>
            </a:extLst>
          </p:cNvPr>
          <p:cNvGrpSpPr/>
          <p:nvPr/>
        </p:nvGrpSpPr>
        <p:grpSpPr>
          <a:xfrm>
            <a:off x="-17505" y="-103366"/>
            <a:ext cx="12200404" cy="6900148"/>
            <a:chOff x="-12543304" y="-12700"/>
            <a:chExt cx="12200404" cy="6900148"/>
          </a:xfrm>
        </p:grpSpPr>
        <p:sp>
          <p:nvSpPr>
            <p:cNvPr id="40" name="Retângulo 39">
              <a:extLst>
                <a:ext uri="{FF2B5EF4-FFF2-40B4-BE49-F238E27FC236}">
                  <a16:creationId xmlns:a16="http://schemas.microsoft.com/office/drawing/2014/main" id="{91974793-C2E0-4B00-97C7-AA6AE3336C89}"/>
                </a:ext>
              </a:extLst>
            </p:cNvPr>
            <p:cNvSpPr/>
            <p:nvPr/>
          </p:nvSpPr>
          <p:spPr>
            <a:xfrm>
              <a:off x="-12543304" y="-12700"/>
              <a:ext cx="12200404" cy="690014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>
              <a:outerShdw blurRad="254000" dist="1905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1" name="Forma Livre: Forma 40">
              <a:extLst>
                <a:ext uri="{FF2B5EF4-FFF2-40B4-BE49-F238E27FC236}">
                  <a16:creationId xmlns:a16="http://schemas.microsoft.com/office/drawing/2014/main" id="{CDF307D2-3A32-447F-AAEE-7B04AC36E8E9}"/>
                </a:ext>
              </a:extLst>
            </p:cNvPr>
            <p:cNvSpPr/>
            <p:nvPr/>
          </p:nvSpPr>
          <p:spPr>
            <a:xfrm>
              <a:off x="-977901" y="1568019"/>
              <a:ext cx="635000" cy="3753691"/>
            </a:xfrm>
            <a:custGeom>
              <a:avLst/>
              <a:gdLst>
                <a:gd name="connsiteX0" fmla="*/ 1869440 w 1930400"/>
                <a:gd name="connsiteY0" fmla="*/ 0 h 3738880"/>
                <a:gd name="connsiteX1" fmla="*/ 1930400 w 1930400"/>
                <a:gd name="connsiteY1" fmla="*/ 3078 h 3738880"/>
                <a:gd name="connsiteX2" fmla="*/ 1930400 w 1930400"/>
                <a:gd name="connsiteY2" fmla="*/ 3735802 h 3738880"/>
                <a:gd name="connsiteX3" fmla="*/ 1869440 w 1930400"/>
                <a:gd name="connsiteY3" fmla="*/ 3738880 h 3738880"/>
                <a:gd name="connsiteX4" fmla="*/ 0 w 1930400"/>
                <a:gd name="connsiteY4" fmla="*/ 1869440 h 3738880"/>
                <a:gd name="connsiteX5" fmla="*/ 1869440 w 1930400"/>
                <a:gd name="connsiteY5" fmla="*/ 0 h 3738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30400" h="3738880">
                  <a:moveTo>
                    <a:pt x="1869440" y="0"/>
                  </a:moveTo>
                  <a:lnTo>
                    <a:pt x="1930400" y="3078"/>
                  </a:lnTo>
                  <a:lnTo>
                    <a:pt x="1930400" y="3735802"/>
                  </a:lnTo>
                  <a:lnTo>
                    <a:pt x="1869440" y="3738880"/>
                  </a:lnTo>
                  <a:cubicBezTo>
                    <a:pt x="836977" y="3738880"/>
                    <a:pt x="0" y="2901903"/>
                    <a:pt x="0" y="1869440"/>
                  </a:cubicBezTo>
                  <a:cubicBezTo>
                    <a:pt x="0" y="836977"/>
                    <a:pt x="836977" y="0"/>
                    <a:pt x="1869440" y="0"/>
                  </a:cubicBezTo>
                  <a:close/>
                </a:path>
              </a:pathLst>
            </a:custGeom>
            <a:solidFill>
              <a:srgbClr val="E838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 sz="3600" b="1">
                <a:solidFill>
                  <a:srgbClr val="FF0000"/>
                </a:solidFill>
              </a:endParaRPr>
            </a:p>
          </p:txBody>
        </p:sp>
        <p:pic>
          <p:nvPicPr>
            <p:cNvPr id="46" name="Imagem 45" descr="Logotipo&#10;&#10;Descrição gerada automaticamente">
              <a:extLst>
                <a:ext uri="{FF2B5EF4-FFF2-40B4-BE49-F238E27FC236}">
                  <a16:creationId xmlns:a16="http://schemas.microsoft.com/office/drawing/2014/main" id="{CC355A6C-94B5-4E70-A048-4E8C6CB6C9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066094" y="6203950"/>
              <a:ext cx="635000" cy="635000"/>
            </a:xfrm>
            <a:prstGeom prst="rect">
              <a:avLst/>
            </a:prstGeom>
          </p:spPr>
        </p:pic>
        <p:sp>
          <p:nvSpPr>
            <p:cNvPr id="52" name="CaixaDeTexto 51">
              <a:extLst>
                <a:ext uri="{FF2B5EF4-FFF2-40B4-BE49-F238E27FC236}">
                  <a16:creationId xmlns:a16="http://schemas.microsoft.com/office/drawing/2014/main" id="{59FB95B4-8F64-4980-BB19-7A4033606CC0}"/>
                </a:ext>
              </a:extLst>
            </p:cNvPr>
            <p:cNvSpPr txBox="1"/>
            <p:nvPr/>
          </p:nvSpPr>
          <p:spPr>
            <a:xfrm rot="16200000">
              <a:off x="-2410265" y="3229691"/>
              <a:ext cx="3723729" cy="400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000" b="1">
                  <a:solidFill>
                    <a:srgbClr val="FFFCEC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Arduino</a:t>
              </a:r>
            </a:p>
          </p:txBody>
        </p:sp>
      </p:grpSp>
      <p:grpSp>
        <p:nvGrpSpPr>
          <p:cNvPr id="53" name="Agrupar 52">
            <a:extLst>
              <a:ext uri="{FF2B5EF4-FFF2-40B4-BE49-F238E27FC236}">
                <a16:creationId xmlns:a16="http://schemas.microsoft.com/office/drawing/2014/main" id="{F1F9F0FC-EC53-4FE5-8F11-0A4734E31956}"/>
              </a:ext>
            </a:extLst>
          </p:cNvPr>
          <p:cNvGrpSpPr/>
          <p:nvPr/>
        </p:nvGrpSpPr>
        <p:grpSpPr>
          <a:xfrm>
            <a:off x="-14893111" y="-31062"/>
            <a:ext cx="12200404" cy="6900148"/>
            <a:chOff x="-12543304" y="-12700"/>
            <a:chExt cx="12200404" cy="6900148"/>
          </a:xfrm>
        </p:grpSpPr>
        <p:sp>
          <p:nvSpPr>
            <p:cNvPr id="54" name="Retângulo 53">
              <a:extLst>
                <a:ext uri="{FF2B5EF4-FFF2-40B4-BE49-F238E27FC236}">
                  <a16:creationId xmlns:a16="http://schemas.microsoft.com/office/drawing/2014/main" id="{71F6C217-50CE-4602-95AF-9A3481A97D3A}"/>
                </a:ext>
              </a:extLst>
            </p:cNvPr>
            <p:cNvSpPr/>
            <p:nvPr/>
          </p:nvSpPr>
          <p:spPr>
            <a:xfrm>
              <a:off x="-12543304" y="-12700"/>
              <a:ext cx="12200404" cy="690014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>
              <a:outerShdw blurRad="254000" dist="1905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5" name="Forma Livre: Forma 54">
              <a:extLst>
                <a:ext uri="{FF2B5EF4-FFF2-40B4-BE49-F238E27FC236}">
                  <a16:creationId xmlns:a16="http://schemas.microsoft.com/office/drawing/2014/main" id="{88C5DC06-5110-4D8A-B94F-FE9875F023EF}"/>
                </a:ext>
              </a:extLst>
            </p:cNvPr>
            <p:cNvSpPr/>
            <p:nvPr/>
          </p:nvSpPr>
          <p:spPr>
            <a:xfrm>
              <a:off x="-977901" y="1568019"/>
              <a:ext cx="635000" cy="3753691"/>
            </a:xfrm>
            <a:custGeom>
              <a:avLst/>
              <a:gdLst>
                <a:gd name="connsiteX0" fmla="*/ 1869440 w 1930400"/>
                <a:gd name="connsiteY0" fmla="*/ 0 h 3738880"/>
                <a:gd name="connsiteX1" fmla="*/ 1930400 w 1930400"/>
                <a:gd name="connsiteY1" fmla="*/ 3078 h 3738880"/>
                <a:gd name="connsiteX2" fmla="*/ 1930400 w 1930400"/>
                <a:gd name="connsiteY2" fmla="*/ 3735802 h 3738880"/>
                <a:gd name="connsiteX3" fmla="*/ 1869440 w 1930400"/>
                <a:gd name="connsiteY3" fmla="*/ 3738880 h 3738880"/>
                <a:gd name="connsiteX4" fmla="*/ 0 w 1930400"/>
                <a:gd name="connsiteY4" fmla="*/ 1869440 h 3738880"/>
                <a:gd name="connsiteX5" fmla="*/ 1869440 w 1930400"/>
                <a:gd name="connsiteY5" fmla="*/ 0 h 3738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30400" h="3738880">
                  <a:moveTo>
                    <a:pt x="1869440" y="0"/>
                  </a:moveTo>
                  <a:lnTo>
                    <a:pt x="1930400" y="3078"/>
                  </a:lnTo>
                  <a:lnTo>
                    <a:pt x="1930400" y="3735802"/>
                  </a:lnTo>
                  <a:lnTo>
                    <a:pt x="1869440" y="3738880"/>
                  </a:lnTo>
                  <a:cubicBezTo>
                    <a:pt x="836977" y="3738880"/>
                    <a:pt x="0" y="2901903"/>
                    <a:pt x="0" y="1869440"/>
                  </a:cubicBezTo>
                  <a:cubicBezTo>
                    <a:pt x="0" y="836977"/>
                    <a:pt x="836977" y="0"/>
                    <a:pt x="1869440" y="0"/>
                  </a:cubicBezTo>
                  <a:close/>
                </a:path>
              </a:pathLst>
            </a:custGeom>
            <a:solidFill>
              <a:srgbClr val="E838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 sz="3600" b="1">
                <a:solidFill>
                  <a:srgbClr val="FF0000"/>
                </a:solidFill>
              </a:endParaRPr>
            </a:p>
          </p:txBody>
        </p:sp>
        <p:pic>
          <p:nvPicPr>
            <p:cNvPr id="56" name="Imagem 55" descr="Logotipo&#10;&#10;Descrição gerada automaticamente">
              <a:extLst>
                <a:ext uri="{FF2B5EF4-FFF2-40B4-BE49-F238E27FC236}">
                  <a16:creationId xmlns:a16="http://schemas.microsoft.com/office/drawing/2014/main" id="{266C31FC-97CD-4BAB-BCCB-FB8E120CC0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066094" y="6203950"/>
              <a:ext cx="635000" cy="635000"/>
            </a:xfrm>
            <a:prstGeom prst="rect">
              <a:avLst/>
            </a:prstGeom>
          </p:spPr>
        </p:pic>
        <p:sp>
          <p:nvSpPr>
            <p:cNvPr id="57" name="CaixaDeTexto 56">
              <a:extLst>
                <a:ext uri="{FF2B5EF4-FFF2-40B4-BE49-F238E27FC236}">
                  <a16:creationId xmlns:a16="http://schemas.microsoft.com/office/drawing/2014/main" id="{D9701DC9-1DB8-4648-955C-1D793F2FBD7C}"/>
                </a:ext>
              </a:extLst>
            </p:cNvPr>
            <p:cNvSpPr txBox="1"/>
            <p:nvPr/>
          </p:nvSpPr>
          <p:spPr>
            <a:xfrm rot="16200000">
              <a:off x="-2410265" y="3229691"/>
              <a:ext cx="3723729" cy="400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000" b="1">
                  <a:solidFill>
                    <a:srgbClr val="FFFCEC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Introdução</a:t>
              </a:r>
            </a:p>
          </p:txBody>
        </p:sp>
      </p:grpSp>
      <p:grpSp>
        <p:nvGrpSpPr>
          <p:cNvPr id="58" name="Agrupar 57">
            <a:extLst>
              <a:ext uri="{FF2B5EF4-FFF2-40B4-BE49-F238E27FC236}">
                <a16:creationId xmlns:a16="http://schemas.microsoft.com/office/drawing/2014/main" id="{562293B7-4983-46A6-A9A9-DA3773E078C7}"/>
              </a:ext>
            </a:extLst>
          </p:cNvPr>
          <p:cNvGrpSpPr/>
          <p:nvPr/>
        </p:nvGrpSpPr>
        <p:grpSpPr>
          <a:xfrm>
            <a:off x="-15247818" y="-22688"/>
            <a:ext cx="12200404" cy="6900148"/>
            <a:chOff x="-12543304" y="-12700"/>
            <a:chExt cx="12200404" cy="6900148"/>
          </a:xfrm>
        </p:grpSpPr>
        <p:sp>
          <p:nvSpPr>
            <p:cNvPr id="59" name="Retângulo 58">
              <a:extLst>
                <a:ext uri="{FF2B5EF4-FFF2-40B4-BE49-F238E27FC236}">
                  <a16:creationId xmlns:a16="http://schemas.microsoft.com/office/drawing/2014/main" id="{206D9A72-2013-4A5D-96F7-EAD186ED6DBA}"/>
                </a:ext>
              </a:extLst>
            </p:cNvPr>
            <p:cNvSpPr/>
            <p:nvPr/>
          </p:nvSpPr>
          <p:spPr>
            <a:xfrm>
              <a:off x="-12543304" y="-12700"/>
              <a:ext cx="12200404" cy="690014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>
              <a:outerShdw blurRad="254000" dist="1905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0" name="Forma Livre: Forma 59">
              <a:extLst>
                <a:ext uri="{FF2B5EF4-FFF2-40B4-BE49-F238E27FC236}">
                  <a16:creationId xmlns:a16="http://schemas.microsoft.com/office/drawing/2014/main" id="{AF0549E0-0405-4DBF-AF92-6C503A235BF3}"/>
                </a:ext>
              </a:extLst>
            </p:cNvPr>
            <p:cNvSpPr/>
            <p:nvPr/>
          </p:nvSpPr>
          <p:spPr>
            <a:xfrm>
              <a:off x="-977901" y="1568019"/>
              <a:ext cx="635000" cy="3753691"/>
            </a:xfrm>
            <a:custGeom>
              <a:avLst/>
              <a:gdLst>
                <a:gd name="connsiteX0" fmla="*/ 1869440 w 1930400"/>
                <a:gd name="connsiteY0" fmla="*/ 0 h 3738880"/>
                <a:gd name="connsiteX1" fmla="*/ 1930400 w 1930400"/>
                <a:gd name="connsiteY1" fmla="*/ 3078 h 3738880"/>
                <a:gd name="connsiteX2" fmla="*/ 1930400 w 1930400"/>
                <a:gd name="connsiteY2" fmla="*/ 3735802 h 3738880"/>
                <a:gd name="connsiteX3" fmla="*/ 1869440 w 1930400"/>
                <a:gd name="connsiteY3" fmla="*/ 3738880 h 3738880"/>
                <a:gd name="connsiteX4" fmla="*/ 0 w 1930400"/>
                <a:gd name="connsiteY4" fmla="*/ 1869440 h 3738880"/>
                <a:gd name="connsiteX5" fmla="*/ 1869440 w 1930400"/>
                <a:gd name="connsiteY5" fmla="*/ 0 h 3738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30400" h="3738880">
                  <a:moveTo>
                    <a:pt x="1869440" y="0"/>
                  </a:moveTo>
                  <a:lnTo>
                    <a:pt x="1930400" y="3078"/>
                  </a:lnTo>
                  <a:lnTo>
                    <a:pt x="1930400" y="3735802"/>
                  </a:lnTo>
                  <a:lnTo>
                    <a:pt x="1869440" y="3738880"/>
                  </a:lnTo>
                  <a:cubicBezTo>
                    <a:pt x="836977" y="3738880"/>
                    <a:pt x="0" y="2901903"/>
                    <a:pt x="0" y="1869440"/>
                  </a:cubicBezTo>
                  <a:cubicBezTo>
                    <a:pt x="0" y="836977"/>
                    <a:pt x="836977" y="0"/>
                    <a:pt x="1869440" y="0"/>
                  </a:cubicBezTo>
                  <a:close/>
                </a:path>
              </a:pathLst>
            </a:custGeom>
            <a:solidFill>
              <a:srgbClr val="E838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 sz="3600" b="1">
                <a:solidFill>
                  <a:srgbClr val="FF0000"/>
                </a:solidFill>
              </a:endParaRPr>
            </a:p>
          </p:txBody>
        </p:sp>
        <p:pic>
          <p:nvPicPr>
            <p:cNvPr id="61" name="Imagem 60" descr="Logotipo&#10;&#10;Descrição gerada automaticamente">
              <a:extLst>
                <a:ext uri="{FF2B5EF4-FFF2-40B4-BE49-F238E27FC236}">
                  <a16:creationId xmlns:a16="http://schemas.microsoft.com/office/drawing/2014/main" id="{0C261E60-2CEB-418A-9C16-B08E3F55BE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066094" y="6203950"/>
              <a:ext cx="635000" cy="635000"/>
            </a:xfrm>
            <a:prstGeom prst="rect">
              <a:avLst/>
            </a:prstGeom>
          </p:spPr>
        </p:pic>
        <p:sp>
          <p:nvSpPr>
            <p:cNvPr id="62" name="CaixaDeTexto 61">
              <a:extLst>
                <a:ext uri="{FF2B5EF4-FFF2-40B4-BE49-F238E27FC236}">
                  <a16:creationId xmlns:a16="http://schemas.microsoft.com/office/drawing/2014/main" id="{E3B1E1FF-165C-45BE-B6B3-CD845314D9B1}"/>
                </a:ext>
              </a:extLst>
            </p:cNvPr>
            <p:cNvSpPr txBox="1"/>
            <p:nvPr/>
          </p:nvSpPr>
          <p:spPr>
            <a:xfrm rot="16200000">
              <a:off x="-2410265" y="3229691"/>
              <a:ext cx="3723729" cy="400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000" b="1">
                  <a:solidFill>
                    <a:srgbClr val="FFFCEC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Conclusão</a:t>
              </a:r>
            </a:p>
          </p:txBody>
        </p:sp>
      </p:grpSp>
      <p:grpSp>
        <p:nvGrpSpPr>
          <p:cNvPr id="63" name="Agrupar 62">
            <a:extLst>
              <a:ext uri="{FF2B5EF4-FFF2-40B4-BE49-F238E27FC236}">
                <a16:creationId xmlns:a16="http://schemas.microsoft.com/office/drawing/2014/main" id="{5DCC5E8E-60BB-44DA-8777-DDEE7DA793A0}"/>
              </a:ext>
            </a:extLst>
          </p:cNvPr>
          <p:cNvGrpSpPr/>
          <p:nvPr/>
        </p:nvGrpSpPr>
        <p:grpSpPr>
          <a:xfrm>
            <a:off x="-15579531" y="-32676"/>
            <a:ext cx="12200404" cy="6900148"/>
            <a:chOff x="-12543304" y="-12700"/>
            <a:chExt cx="12200404" cy="6900148"/>
          </a:xfrm>
        </p:grpSpPr>
        <p:sp>
          <p:nvSpPr>
            <p:cNvPr id="64" name="Retângulo 63">
              <a:extLst>
                <a:ext uri="{FF2B5EF4-FFF2-40B4-BE49-F238E27FC236}">
                  <a16:creationId xmlns:a16="http://schemas.microsoft.com/office/drawing/2014/main" id="{B066FE1E-2B14-4A63-95AE-49FC7576BDBA}"/>
                </a:ext>
              </a:extLst>
            </p:cNvPr>
            <p:cNvSpPr/>
            <p:nvPr/>
          </p:nvSpPr>
          <p:spPr>
            <a:xfrm>
              <a:off x="-12543304" y="-12700"/>
              <a:ext cx="12200404" cy="690014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>
              <a:outerShdw blurRad="254000" dist="1905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5" name="Forma Livre: Forma 64">
              <a:extLst>
                <a:ext uri="{FF2B5EF4-FFF2-40B4-BE49-F238E27FC236}">
                  <a16:creationId xmlns:a16="http://schemas.microsoft.com/office/drawing/2014/main" id="{49DA96AA-1C74-4C8C-9F10-89B081697E3F}"/>
                </a:ext>
              </a:extLst>
            </p:cNvPr>
            <p:cNvSpPr/>
            <p:nvPr/>
          </p:nvSpPr>
          <p:spPr>
            <a:xfrm>
              <a:off x="-977901" y="1568019"/>
              <a:ext cx="635000" cy="3753691"/>
            </a:xfrm>
            <a:custGeom>
              <a:avLst/>
              <a:gdLst>
                <a:gd name="connsiteX0" fmla="*/ 1869440 w 1930400"/>
                <a:gd name="connsiteY0" fmla="*/ 0 h 3738880"/>
                <a:gd name="connsiteX1" fmla="*/ 1930400 w 1930400"/>
                <a:gd name="connsiteY1" fmla="*/ 3078 h 3738880"/>
                <a:gd name="connsiteX2" fmla="*/ 1930400 w 1930400"/>
                <a:gd name="connsiteY2" fmla="*/ 3735802 h 3738880"/>
                <a:gd name="connsiteX3" fmla="*/ 1869440 w 1930400"/>
                <a:gd name="connsiteY3" fmla="*/ 3738880 h 3738880"/>
                <a:gd name="connsiteX4" fmla="*/ 0 w 1930400"/>
                <a:gd name="connsiteY4" fmla="*/ 1869440 h 3738880"/>
                <a:gd name="connsiteX5" fmla="*/ 1869440 w 1930400"/>
                <a:gd name="connsiteY5" fmla="*/ 0 h 3738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30400" h="3738880">
                  <a:moveTo>
                    <a:pt x="1869440" y="0"/>
                  </a:moveTo>
                  <a:lnTo>
                    <a:pt x="1930400" y="3078"/>
                  </a:lnTo>
                  <a:lnTo>
                    <a:pt x="1930400" y="3735802"/>
                  </a:lnTo>
                  <a:lnTo>
                    <a:pt x="1869440" y="3738880"/>
                  </a:lnTo>
                  <a:cubicBezTo>
                    <a:pt x="836977" y="3738880"/>
                    <a:pt x="0" y="2901903"/>
                    <a:pt x="0" y="1869440"/>
                  </a:cubicBezTo>
                  <a:cubicBezTo>
                    <a:pt x="0" y="836977"/>
                    <a:pt x="836977" y="0"/>
                    <a:pt x="1869440" y="0"/>
                  </a:cubicBezTo>
                  <a:close/>
                </a:path>
              </a:pathLst>
            </a:custGeom>
            <a:solidFill>
              <a:srgbClr val="E838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 sz="3600" b="1">
                <a:solidFill>
                  <a:srgbClr val="FF0000"/>
                </a:solidFill>
              </a:endParaRPr>
            </a:p>
          </p:txBody>
        </p:sp>
        <p:pic>
          <p:nvPicPr>
            <p:cNvPr id="66" name="Imagem 65" descr="Logotipo&#10;&#10;Descrição gerada automaticamente">
              <a:extLst>
                <a:ext uri="{FF2B5EF4-FFF2-40B4-BE49-F238E27FC236}">
                  <a16:creationId xmlns:a16="http://schemas.microsoft.com/office/drawing/2014/main" id="{9DE25467-9DCE-43DA-8B66-84DF8ED860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066094" y="6203950"/>
              <a:ext cx="635000" cy="635000"/>
            </a:xfrm>
            <a:prstGeom prst="rect">
              <a:avLst/>
            </a:prstGeom>
          </p:spPr>
        </p:pic>
        <p:sp>
          <p:nvSpPr>
            <p:cNvPr id="67" name="CaixaDeTexto 66">
              <a:extLst>
                <a:ext uri="{FF2B5EF4-FFF2-40B4-BE49-F238E27FC236}">
                  <a16:creationId xmlns:a16="http://schemas.microsoft.com/office/drawing/2014/main" id="{E62074A5-07EF-4C07-A588-F0945BB6E4C5}"/>
                </a:ext>
              </a:extLst>
            </p:cNvPr>
            <p:cNvSpPr txBox="1"/>
            <p:nvPr/>
          </p:nvSpPr>
          <p:spPr>
            <a:xfrm rot="16200000">
              <a:off x="-2410265" y="3229691"/>
              <a:ext cx="3723729" cy="400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000" b="1">
                  <a:solidFill>
                    <a:srgbClr val="FFFCEC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Introdução</a:t>
              </a:r>
            </a:p>
          </p:txBody>
        </p:sp>
      </p:grpSp>
      <p:grpSp>
        <p:nvGrpSpPr>
          <p:cNvPr id="68" name="Agrupar 67">
            <a:extLst>
              <a:ext uri="{FF2B5EF4-FFF2-40B4-BE49-F238E27FC236}">
                <a16:creationId xmlns:a16="http://schemas.microsoft.com/office/drawing/2014/main" id="{D8D91D57-5421-406C-A76F-CF18B2D3DF16}"/>
              </a:ext>
            </a:extLst>
          </p:cNvPr>
          <p:cNvGrpSpPr/>
          <p:nvPr/>
        </p:nvGrpSpPr>
        <p:grpSpPr>
          <a:xfrm>
            <a:off x="-15911243" y="-41050"/>
            <a:ext cx="12200404" cy="6900148"/>
            <a:chOff x="-12543304" y="-12700"/>
            <a:chExt cx="12200404" cy="6900148"/>
          </a:xfrm>
        </p:grpSpPr>
        <p:sp>
          <p:nvSpPr>
            <p:cNvPr id="69" name="Retângulo 68">
              <a:extLst>
                <a:ext uri="{FF2B5EF4-FFF2-40B4-BE49-F238E27FC236}">
                  <a16:creationId xmlns:a16="http://schemas.microsoft.com/office/drawing/2014/main" id="{ACDB9408-6F9E-45CE-A400-A88855E3D289}"/>
                </a:ext>
              </a:extLst>
            </p:cNvPr>
            <p:cNvSpPr/>
            <p:nvPr/>
          </p:nvSpPr>
          <p:spPr>
            <a:xfrm>
              <a:off x="-12543304" y="-12700"/>
              <a:ext cx="12200404" cy="690014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>
              <a:outerShdw blurRad="254000" dist="1905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0" name="Forma Livre: Forma 69">
              <a:extLst>
                <a:ext uri="{FF2B5EF4-FFF2-40B4-BE49-F238E27FC236}">
                  <a16:creationId xmlns:a16="http://schemas.microsoft.com/office/drawing/2014/main" id="{877A3543-4ADA-463E-9EFD-C4035658EA0A}"/>
                </a:ext>
              </a:extLst>
            </p:cNvPr>
            <p:cNvSpPr/>
            <p:nvPr/>
          </p:nvSpPr>
          <p:spPr>
            <a:xfrm>
              <a:off x="-977901" y="1568019"/>
              <a:ext cx="635000" cy="3753691"/>
            </a:xfrm>
            <a:custGeom>
              <a:avLst/>
              <a:gdLst>
                <a:gd name="connsiteX0" fmla="*/ 1869440 w 1930400"/>
                <a:gd name="connsiteY0" fmla="*/ 0 h 3738880"/>
                <a:gd name="connsiteX1" fmla="*/ 1930400 w 1930400"/>
                <a:gd name="connsiteY1" fmla="*/ 3078 h 3738880"/>
                <a:gd name="connsiteX2" fmla="*/ 1930400 w 1930400"/>
                <a:gd name="connsiteY2" fmla="*/ 3735802 h 3738880"/>
                <a:gd name="connsiteX3" fmla="*/ 1869440 w 1930400"/>
                <a:gd name="connsiteY3" fmla="*/ 3738880 h 3738880"/>
                <a:gd name="connsiteX4" fmla="*/ 0 w 1930400"/>
                <a:gd name="connsiteY4" fmla="*/ 1869440 h 3738880"/>
                <a:gd name="connsiteX5" fmla="*/ 1869440 w 1930400"/>
                <a:gd name="connsiteY5" fmla="*/ 0 h 3738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30400" h="3738880">
                  <a:moveTo>
                    <a:pt x="1869440" y="0"/>
                  </a:moveTo>
                  <a:lnTo>
                    <a:pt x="1930400" y="3078"/>
                  </a:lnTo>
                  <a:lnTo>
                    <a:pt x="1930400" y="3735802"/>
                  </a:lnTo>
                  <a:lnTo>
                    <a:pt x="1869440" y="3738880"/>
                  </a:lnTo>
                  <a:cubicBezTo>
                    <a:pt x="836977" y="3738880"/>
                    <a:pt x="0" y="2901903"/>
                    <a:pt x="0" y="1869440"/>
                  </a:cubicBezTo>
                  <a:cubicBezTo>
                    <a:pt x="0" y="836977"/>
                    <a:pt x="836977" y="0"/>
                    <a:pt x="1869440" y="0"/>
                  </a:cubicBezTo>
                  <a:close/>
                </a:path>
              </a:pathLst>
            </a:custGeom>
            <a:solidFill>
              <a:srgbClr val="E838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 sz="3600" b="1">
                <a:solidFill>
                  <a:srgbClr val="FF0000"/>
                </a:solidFill>
              </a:endParaRPr>
            </a:p>
          </p:txBody>
        </p:sp>
        <p:pic>
          <p:nvPicPr>
            <p:cNvPr id="71" name="Imagem 70" descr="Logotipo&#10;&#10;Descrição gerada automaticamente">
              <a:extLst>
                <a:ext uri="{FF2B5EF4-FFF2-40B4-BE49-F238E27FC236}">
                  <a16:creationId xmlns:a16="http://schemas.microsoft.com/office/drawing/2014/main" id="{49A402A4-2E85-4108-BE31-00ACF668262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066094" y="6203950"/>
              <a:ext cx="635000" cy="635000"/>
            </a:xfrm>
            <a:prstGeom prst="rect">
              <a:avLst/>
            </a:prstGeom>
          </p:spPr>
        </p:pic>
        <p:sp>
          <p:nvSpPr>
            <p:cNvPr id="72" name="CaixaDeTexto 71">
              <a:extLst>
                <a:ext uri="{FF2B5EF4-FFF2-40B4-BE49-F238E27FC236}">
                  <a16:creationId xmlns:a16="http://schemas.microsoft.com/office/drawing/2014/main" id="{C53DE61A-61BC-46E6-AAF6-B488EBC4EFE1}"/>
                </a:ext>
              </a:extLst>
            </p:cNvPr>
            <p:cNvSpPr txBox="1"/>
            <p:nvPr/>
          </p:nvSpPr>
          <p:spPr>
            <a:xfrm rot="16200000">
              <a:off x="-2410265" y="3229691"/>
              <a:ext cx="3723729" cy="400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000" b="1">
                  <a:solidFill>
                    <a:srgbClr val="FFFCEC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Introdução</a:t>
              </a:r>
            </a:p>
          </p:txBody>
        </p:sp>
      </p:grpSp>
      <p:pic>
        <p:nvPicPr>
          <p:cNvPr id="73" name="Imagem 72" descr="Brinquedo de lego&#10;&#10;Descrição gerada automaticamente com confiança média">
            <a:extLst>
              <a:ext uri="{FF2B5EF4-FFF2-40B4-BE49-F238E27FC236}">
                <a16:creationId xmlns:a16="http://schemas.microsoft.com/office/drawing/2014/main" id="{E8A1CDBF-250A-4688-B12E-ABAA92BD0A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3104" y="1703062"/>
            <a:ext cx="1780334" cy="13333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4" name="Imagem 73" descr="Tela de um aparelho eletrônico&#10;&#10;Descrição gerada automaticamente com confiança baixa">
            <a:extLst>
              <a:ext uri="{FF2B5EF4-FFF2-40B4-BE49-F238E27FC236}">
                <a16:creationId xmlns:a16="http://schemas.microsoft.com/office/drawing/2014/main" id="{A75A9649-1BAD-4281-8B0E-3EBCA00447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443" y="3304207"/>
            <a:ext cx="869722" cy="615600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75" name="Imagem 74" descr="Cadeira de plástico&#10;&#10;Descrição gerada automaticamente com confiança média">
            <a:extLst>
              <a:ext uri="{FF2B5EF4-FFF2-40B4-BE49-F238E27FC236}">
                <a16:creationId xmlns:a16="http://schemas.microsoft.com/office/drawing/2014/main" id="{70A4E589-C41D-4471-BC68-1A09D033960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6373" y="2860951"/>
            <a:ext cx="791403" cy="129274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76" name="Imagem 75" descr="Ícone&#10;&#10;Descrição gerada automaticamente">
            <a:extLst>
              <a:ext uri="{FF2B5EF4-FFF2-40B4-BE49-F238E27FC236}">
                <a16:creationId xmlns:a16="http://schemas.microsoft.com/office/drawing/2014/main" id="{84037052-C229-48B3-A3A4-A71A0AADA83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5667" y="2144164"/>
            <a:ext cx="1890871" cy="137613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 prstMaterial="matte"/>
        </p:spPr>
      </p:pic>
      <p:cxnSp>
        <p:nvCxnSpPr>
          <p:cNvPr id="8" name="Conector: Curvo 7">
            <a:extLst>
              <a:ext uri="{FF2B5EF4-FFF2-40B4-BE49-F238E27FC236}">
                <a16:creationId xmlns:a16="http://schemas.microsoft.com/office/drawing/2014/main" id="{6DCBA654-43E7-4A4E-8D31-0158F163F783}"/>
              </a:ext>
            </a:extLst>
          </p:cNvPr>
          <p:cNvCxnSpPr>
            <a:cxnSpLocks/>
            <a:stCxn id="75" idx="3"/>
            <a:endCxn id="73" idx="1"/>
          </p:cNvCxnSpPr>
          <p:nvPr/>
        </p:nvCxnSpPr>
        <p:spPr>
          <a:xfrm flipV="1">
            <a:off x="5287776" y="2369750"/>
            <a:ext cx="1155328" cy="1137573"/>
          </a:xfrm>
          <a:prstGeom prst="curvedConnector3">
            <a:avLst>
              <a:gd name="adj1" fmla="val 50000"/>
            </a:avLst>
          </a:prstGeom>
          <a:ln w="762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8" name="Conector: Curvo 97">
            <a:extLst>
              <a:ext uri="{FF2B5EF4-FFF2-40B4-BE49-F238E27FC236}">
                <a16:creationId xmlns:a16="http://schemas.microsoft.com/office/drawing/2014/main" id="{F5C45C99-6020-43D2-810D-01E6F0AD63B1}"/>
              </a:ext>
            </a:extLst>
          </p:cNvPr>
          <p:cNvCxnSpPr>
            <a:cxnSpLocks/>
            <a:stCxn id="73" idx="0"/>
            <a:endCxn id="76" idx="1"/>
          </p:cNvCxnSpPr>
          <p:nvPr/>
        </p:nvCxnSpPr>
        <p:spPr>
          <a:xfrm rot="16200000" flipH="1">
            <a:off x="7719884" y="1316448"/>
            <a:ext cx="1129169" cy="1902396"/>
          </a:xfrm>
          <a:prstGeom prst="curvedConnector4">
            <a:avLst>
              <a:gd name="adj1" fmla="val -40490"/>
              <a:gd name="adj2" fmla="val 79905"/>
            </a:avLst>
          </a:prstGeom>
          <a:ln w="762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CaixaDeTexto 84">
            <a:extLst>
              <a:ext uri="{FF2B5EF4-FFF2-40B4-BE49-F238E27FC236}">
                <a16:creationId xmlns:a16="http://schemas.microsoft.com/office/drawing/2014/main" id="{786C3D4A-C364-41A4-90DD-DA53D54D49DE}"/>
              </a:ext>
            </a:extLst>
          </p:cNvPr>
          <p:cNvSpPr txBox="1"/>
          <p:nvPr/>
        </p:nvSpPr>
        <p:spPr>
          <a:xfrm>
            <a:off x="-81186" y="4724029"/>
            <a:ext cx="258697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b="1" i="0">
                <a:solidFill>
                  <a:srgbClr val="202124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Arduíno uno</a:t>
            </a:r>
            <a:endParaRPr lang="pt-BR" sz="1400" i="0">
              <a:solidFill>
                <a:srgbClr val="202124"/>
              </a:solidFill>
              <a:effectLst/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algn="ctr"/>
            <a:r>
              <a:rPr lang="pt-BR" sz="1400" i="0">
                <a:solidFill>
                  <a:srgbClr val="202124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placa microcontrolador programável de código aberto</a:t>
            </a:r>
            <a:endParaRPr lang="pt-BR" sz="140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87" name="Gráfico 86" descr="Adicionar com preenchimento sólido">
            <a:extLst>
              <a:ext uri="{FF2B5EF4-FFF2-40B4-BE49-F238E27FC236}">
                <a16:creationId xmlns:a16="http://schemas.microsoft.com/office/drawing/2014/main" id="{4EA8C1A1-17D3-4F7F-AD12-9E5DFDBAB3C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376943" y="2521199"/>
            <a:ext cx="914400" cy="914400"/>
          </a:xfrm>
          <a:prstGeom prst="rect">
            <a:avLst/>
          </a:prstGeom>
        </p:spPr>
      </p:pic>
      <p:pic>
        <p:nvPicPr>
          <p:cNvPr id="89" name="Gráfico 88" descr="Adicionar com preenchimento sólido">
            <a:extLst>
              <a:ext uri="{FF2B5EF4-FFF2-40B4-BE49-F238E27FC236}">
                <a16:creationId xmlns:a16="http://schemas.microsoft.com/office/drawing/2014/main" id="{30170CCB-F5D8-4F99-BF78-B44B387F87B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800438" y="3289589"/>
            <a:ext cx="914400" cy="914400"/>
          </a:xfrm>
          <a:prstGeom prst="rect">
            <a:avLst/>
          </a:prstGeom>
        </p:spPr>
      </p:pic>
      <p:pic>
        <p:nvPicPr>
          <p:cNvPr id="90" name="Gráfico 89" descr="Adicionar com preenchimento sólido">
            <a:extLst>
              <a:ext uri="{FF2B5EF4-FFF2-40B4-BE49-F238E27FC236}">
                <a16:creationId xmlns:a16="http://schemas.microsoft.com/office/drawing/2014/main" id="{3243FA38-8ADF-4590-A568-F2F08E1693E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101975" y="344162"/>
            <a:ext cx="914400" cy="914400"/>
          </a:xfrm>
          <a:prstGeom prst="rect">
            <a:avLst/>
          </a:prstGeom>
        </p:spPr>
      </p:pic>
      <p:sp>
        <p:nvSpPr>
          <p:cNvPr id="91" name="CaixaDeTexto 90">
            <a:extLst>
              <a:ext uri="{FF2B5EF4-FFF2-40B4-BE49-F238E27FC236}">
                <a16:creationId xmlns:a16="http://schemas.microsoft.com/office/drawing/2014/main" id="{D705F872-7719-4CC5-A4AE-1E76D3B4E284}"/>
              </a:ext>
            </a:extLst>
          </p:cNvPr>
          <p:cNvSpPr txBox="1"/>
          <p:nvPr/>
        </p:nvSpPr>
        <p:spPr>
          <a:xfrm>
            <a:off x="3485497" y="1525085"/>
            <a:ext cx="258697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b="1" i="0">
                <a:solidFill>
                  <a:srgbClr val="202124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Arduíno uno</a:t>
            </a:r>
            <a:endParaRPr lang="pt-BR" sz="1400" i="0">
              <a:solidFill>
                <a:srgbClr val="202124"/>
              </a:solidFill>
              <a:effectLst/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algn="ctr"/>
            <a:r>
              <a:rPr lang="pt-BR" sz="1400" i="0">
                <a:solidFill>
                  <a:srgbClr val="202124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placa microcontrolador programável de código aberto</a:t>
            </a:r>
            <a:endParaRPr lang="pt-BR" sz="140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92" name="CaixaDeTexto 91">
            <a:extLst>
              <a:ext uri="{FF2B5EF4-FFF2-40B4-BE49-F238E27FC236}">
                <a16:creationId xmlns:a16="http://schemas.microsoft.com/office/drawing/2014/main" id="{F1DF07C6-B6F1-4DEB-B98C-C9EB8F8C2F10}"/>
              </a:ext>
            </a:extLst>
          </p:cNvPr>
          <p:cNvSpPr txBox="1"/>
          <p:nvPr/>
        </p:nvSpPr>
        <p:spPr>
          <a:xfrm>
            <a:off x="6439330" y="4256161"/>
            <a:ext cx="258697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b="1" i="0">
                <a:solidFill>
                  <a:srgbClr val="202124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Arduíno uno</a:t>
            </a:r>
            <a:endParaRPr lang="pt-BR" sz="1400" i="0">
              <a:solidFill>
                <a:srgbClr val="202124"/>
              </a:solidFill>
              <a:effectLst/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algn="ctr"/>
            <a:r>
              <a:rPr lang="pt-BR" sz="1400" i="0">
                <a:solidFill>
                  <a:srgbClr val="202124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placa microcontrolador programável de código aberto</a:t>
            </a:r>
            <a:endParaRPr lang="pt-BR" sz="140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93" name="CaixaDeTexto 92">
            <a:extLst>
              <a:ext uri="{FF2B5EF4-FFF2-40B4-BE49-F238E27FC236}">
                <a16:creationId xmlns:a16="http://schemas.microsoft.com/office/drawing/2014/main" id="{622297CF-3C50-4FC3-B4E3-9818DB6A5733}"/>
              </a:ext>
            </a:extLst>
          </p:cNvPr>
          <p:cNvSpPr txBox="1"/>
          <p:nvPr/>
        </p:nvSpPr>
        <p:spPr>
          <a:xfrm>
            <a:off x="8916808" y="1179131"/>
            <a:ext cx="258697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b="1" i="0">
                <a:solidFill>
                  <a:srgbClr val="202124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Arduíno uno</a:t>
            </a:r>
            <a:endParaRPr lang="pt-BR" sz="1400" i="0">
              <a:solidFill>
                <a:srgbClr val="202124"/>
              </a:solidFill>
              <a:effectLst/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algn="ctr"/>
            <a:r>
              <a:rPr lang="pt-BR" sz="1400" i="0">
                <a:solidFill>
                  <a:srgbClr val="202124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placa microcontrolador programável de código aberto</a:t>
            </a:r>
            <a:endParaRPr lang="pt-BR" sz="140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cxnSp>
        <p:nvCxnSpPr>
          <p:cNvPr id="78" name="Conector: Curvo 77">
            <a:extLst>
              <a:ext uri="{FF2B5EF4-FFF2-40B4-BE49-F238E27FC236}">
                <a16:creationId xmlns:a16="http://schemas.microsoft.com/office/drawing/2014/main" id="{33D70E92-DE55-46C3-B5E4-96AE235486B2}"/>
              </a:ext>
            </a:extLst>
          </p:cNvPr>
          <p:cNvCxnSpPr>
            <a:cxnSpLocks/>
            <a:stCxn id="74" idx="2"/>
            <a:endCxn id="75" idx="1"/>
          </p:cNvCxnSpPr>
          <p:nvPr/>
        </p:nvCxnSpPr>
        <p:spPr>
          <a:xfrm rot="5400000" flipH="1" flipV="1">
            <a:off x="2648096" y="2071530"/>
            <a:ext cx="412484" cy="3284069"/>
          </a:xfrm>
          <a:prstGeom prst="curvedConnector4">
            <a:avLst>
              <a:gd name="adj1" fmla="val -55420"/>
              <a:gd name="adj2" fmla="val 56621"/>
            </a:avLst>
          </a:prstGeom>
          <a:ln w="76200">
            <a:solidFill>
              <a:srgbClr val="E83847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829486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Agrupar 2">
            <a:extLst>
              <a:ext uri="{FF2B5EF4-FFF2-40B4-BE49-F238E27FC236}">
                <a16:creationId xmlns:a16="http://schemas.microsoft.com/office/drawing/2014/main" id="{B24EB405-131C-4658-AF5C-B83A4046AD24}"/>
              </a:ext>
            </a:extLst>
          </p:cNvPr>
          <p:cNvGrpSpPr/>
          <p:nvPr/>
        </p:nvGrpSpPr>
        <p:grpSpPr>
          <a:xfrm>
            <a:off x="0" y="-5919"/>
            <a:ext cx="12200404" cy="6900148"/>
            <a:chOff x="-12543304" y="-12700"/>
            <a:chExt cx="12200404" cy="6900148"/>
          </a:xfrm>
        </p:grpSpPr>
        <p:sp>
          <p:nvSpPr>
            <p:cNvPr id="43" name="Retângulo 42">
              <a:extLst>
                <a:ext uri="{FF2B5EF4-FFF2-40B4-BE49-F238E27FC236}">
                  <a16:creationId xmlns:a16="http://schemas.microsoft.com/office/drawing/2014/main" id="{B2EEBDBB-FC98-41C8-A4D0-9C1EDDB8D2E7}"/>
                </a:ext>
              </a:extLst>
            </p:cNvPr>
            <p:cNvSpPr/>
            <p:nvPr/>
          </p:nvSpPr>
          <p:spPr>
            <a:xfrm>
              <a:off x="-12543304" y="-12700"/>
              <a:ext cx="12200404" cy="690014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>
              <a:outerShdw blurRad="254000" dist="1905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4" name="Forma Livre: Forma 43">
              <a:extLst>
                <a:ext uri="{FF2B5EF4-FFF2-40B4-BE49-F238E27FC236}">
                  <a16:creationId xmlns:a16="http://schemas.microsoft.com/office/drawing/2014/main" id="{D18885C1-70B2-403F-8B30-79C843DD9D06}"/>
                </a:ext>
              </a:extLst>
            </p:cNvPr>
            <p:cNvSpPr/>
            <p:nvPr/>
          </p:nvSpPr>
          <p:spPr>
            <a:xfrm>
              <a:off x="-977901" y="1568019"/>
              <a:ext cx="635000" cy="3753691"/>
            </a:xfrm>
            <a:custGeom>
              <a:avLst/>
              <a:gdLst>
                <a:gd name="connsiteX0" fmla="*/ 1869440 w 1930400"/>
                <a:gd name="connsiteY0" fmla="*/ 0 h 3738880"/>
                <a:gd name="connsiteX1" fmla="*/ 1930400 w 1930400"/>
                <a:gd name="connsiteY1" fmla="*/ 3078 h 3738880"/>
                <a:gd name="connsiteX2" fmla="*/ 1930400 w 1930400"/>
                <a:gd name="connsiteY2" fmla="*/ 3735802 h 3738880"/>
                <a:gd name="connsiteX3" fmla="*/ 1869440 w 1930400"/>
                <a:gd name="connsiteY3" fmla="*/ 3738880 h 3738880"/>
                <a:gd name="connsiteX4" fmla="*/ 0 w 1930400"/>
                <a:gd name="connsiteY4" fmla="*/ 1869440 h 3738880"/>
                <a:gd name="connsiteX5" fmla="*/ 1869440 w 1930400"/>
                <a:gd name="connsiteY5" fmla="*/ 0 h 3738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30400" h="3738880">
                  <a:moveTo>
                    <a:pt x="1869440" y="0"/>
                  </a:moveTo>
                  <a:lnTo>
                    <a:pt x="1930400" y="3078"/>
                  </a:lnTo>
                  <a:lnTo>
                    <a:pt x="1930400" y="3735802"/>
                  </a:lnTo>
                  <a:lnTo>
                    <a:pt x="1869440" y="3738880"/>
                  </a:lnTo>
                  <a:cubicBezTo>
                    <a:pt x="836977" y="3738880"/>
                    <a:pt x="0" y="2901903"/>
                    <a:pt x="0" y="1869440"/>
                  </a:cubicBezTo>
                  <a:cubicBezTo>
                    <a:pt x="0" y="836977"/>
                    <a:pt x="836977" y="0"/>
                    <a:pt x="1869440" y="0"/>
                  </a:cubicBezTo>
                  <a:close/>
                </a:path>
              </a:pathLst>
            </a:custGeom>
            <a:solidFill>
              <a:srgbClr val="E838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 sz="3600" b="1">
                <a:solidFill>
                  <a:srgbClr val="FF0000"/>
                </a:solidFill>
              </a:endParaRPr>
            </a:p>
          </p:txBody>
        </p:sp>
        <p:pic>
          <p:nvPicPr>
            <p:cNvPr id="4" name="Imagem 3" descr="Logotipo&#10;&#10;Descrição gerada automaticamente">
              <a:extLst>
                <a:ext uri="{FF2B5EF4-FFF2-40B4-BE49-F238E27FC236}">
                  <a16:creationId xmlns:a16="http://schemas.microsoft.com/office/drawing/2014/main" id="{C75218E4-3351-4C8E-8BFB-A20F3DEDEC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066094" y="6203950"/>
              <a:ext cx="635000" cy="635000"/>
            </a:xfrm>
            <a:prstGeom prst="rect">
              <a:avLst/>
            </a:prstGeom>
          </p:spPr>
        </p:pic>
        <p:sp>
          <p:nvSpPr>
            <p:cNvPr id="45" name="CaixaDeTexto 44">
              <a:extLst>
                <a:ext uri="{FF2B5EF4-FFF2-40B4-BE49-F238E27FC236}">
                  <a16:creationId xmlns:a16="http://schemas.microsoft.com/office/drawing/2014/main" id="{583BCA2D-46EE-4E84-9509-A9B51D0024C1}"/>
                </a:ext>
              </a:extLst>
            </p:cNvPr>
            <p:cNvSpPr txBox="1"/>
            <p:nvPr/>
          </p:nvSpPr>
          <p:spPr>
            <a:xfrm rot="16200000">
              <a:off x="-2410265" y="3229691"/>
              <a:ext cx="3723729" cy="400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000" b="1">
                  <a:solidFill>
                    <a:srgbClr val="FFFCEC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Introdução</a:t>
              </a:r>
            </a:p>
          </p:txBody>
        </p:sp>
      </p:grpSp>
      <p:sp>
        <p:nvSpPr>
          <p:cNvPr id="2" name="Retângulo 1">
            <a:extLst>
              <a:ext uri="{FF2B5EF4-FFF2-40B4-BE49-F238E27FC236}">
                <a16:creationId xmlns:a16="http://schemas.microsoft.com/office/drawing/2014/main" id="{D0B9894C-5181-4434-974A-1B109C3722EC}"/>
              </a:ext>
            </a:extLst>
          </p:cNvPr>
          <p:cNvSpPr/>
          <p:nvPr/>
        </p:nvSpPr>
        <p:spPr>
          <a:xfrm>
            <a:off x="-2768958" y="-437882"/>
            <a:ext cx="309093" cy="296214"/>
          </a:xfrm>
          <a:prstGeom prst="rect">
            <a:avLst/>
          </a:prstGeom>
          <a:solidFill>
            <a:srgbClr val="BC2D3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7" name="Retângulo 46">
            <a:extLst>
              <a:ext uri="{FF2B5EF4-FFF2-40B4-BE49-F238E27FC236}">
                <a16:creationId xmlns:a16="http://schemas.microsoft.com/office/drawing/2014/main" id="{B78A90BA-63CE-4D36-A88B-1D29A4E752A7}"/>
              </a:ext>
            </a:extLst>
          </p:cNvPr>
          <p:cNvSpPr/>
          <p:nvPr/>
        </p:nvSpPr>
        <p:spPr>
          <a:xfrm>
            <a:off x="-536836" y="-429296"/>
            <a:ext cx="309093" cy="296214"/>
          </a:xfrm>
          <a:prstGeom prst="rect">
            <a:avLst/>
          </a:prstGeom>
          <a:solidFill>
            <a:srgbClr val="FFFCE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8" name="Retângulo 47">
            <a:extLst>
              <a:ext uri="{FF2B5EF4-FFF2-40B4-BE49-F238E27FC236}">
                <a16:creationId xmlns:a16="http://schemas.microsoft.com/office/drawing/2014/main" id="{04C7E8A2-407E-485D-8903-B0FC320567D4}"/>
              </a:ext>
            </a:extLst>
          </p:cNvPr>
          <p:cNvSpPr/>
          <p:nvPr/>
        </p:nvSpPr>
        <p:spPr>
          <a:xfrm>
            <a:off x="-2322089" y="-440592"/>
            <a:ext cx="309093" cy="296214"/>
          </a:xfrm>
          <a:prstGeom prst="rect">
            <a:avLst/>
          </a:prstGeom>
          <a:solidFill>
            <a:srgbClr val="4BA3C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9" name="Retângulo 48">
            <a:extLst>
              <a:ext uri="{FF2B5EF4-FFF2-40B4-BE49-F238E27FC236}">
                <a16:creationId xmlns:a16="http://schemas.microsoft.com/office/drawing/2014/main" id="{EA2C5B7E-30FA-48BB-8354-7DFB100AD6EB}"/>
              </a:ext>
            </a:extLst>
          </p:cNvPr>
          <p:cNvSpPr/>
          <p:nvPr/>
        </p:nvSpPr>
        <p:spPr>
          <a:xfrm>
            <a:off x="-983705" y="-429296"/>
            <a:ext cx="309093" cy="296214"/>
          </a:xfrm>
          <a:prstGeom prst="rect">
            <a:avLst/>
          </a:prstGeom>
          <a:solidFill>
            <a:srgbClr val="3D3D3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0" name="Retângulo 49">
            <a:extLst>
              <a:ext uri="{FF2B5EF4-FFF2-40B4-BE49-F238E27FC236}">
                <a16:creationId xmlns:a16="http://schemas.microsoft.com/office/drawing/2014/main" id="{B01A1636-0495-4CB6-B720-78C8BA469376}"/>
              </a:ext>
            </a:extLst>
          </p:cNvPr>
          <p:cNvSpPr/>
          <p:nvPr/>
        </p:nvSpPr>
        <p:spPr>
          <a:xfrm>
            <a:off x="-1870132" y="-433589"/>
            <a:ext cx="309093" cy="296214"/>
          </a:xfrm>
          <a:prstGeom prst="rect">
            <a:avLst/>
          </a:prstGeom>
          <a:solidFill>
            <a:srgbClr val="1D3557"/>
          </a:solidFill>
          <a:ln>
            <a:solidFill>
              <a:srgbClr val="192D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1" name="Retângulo 50">
            <a:extLst>
              <a:ext uri="{FF2B5EF4-FFF2-40B4-BE49-F238E27FC236}">
                <a16:creationId xmlns:a16="http://schemas.microsoft.com/office/drawing/2014/main" id="{7CB36EB0-3808-4903-A188-1EF6BD9EB0FD}"/>
              </a:ext>
            </a:extLst>
          </p:cNvPr>
          <p:cNvSpPr/>
          <p:nvPr/>
        </p:nvSpPr>
        <p:spPr>
          <a:xfrm>
            <a:off x="-1454352" y="-434614"/>
            <a:ext cx="309093" cy="296214"/>
          </a:xfrm>
          <a:prstGeom prst="rect">
            <a:avLst/>
          </a:prstGeom>
          <a:solidFill>
            <a:srgbClr val="2A2A2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D6DEF86F-2E3B-4A3D-B32F-05DD03C47F5F}"/>
              </a:ext>
            </a:extLst>
          </p:cNvPr>
          <p:cNvGrpSpPr/>
          <p:nvPr/>
        </p:nvGrpSpPr>
        <p:grpSpPr>
          <a:xfrm>
            <a:off x="2784" y="-21074"/>
            <a:ext cx="12200404" cy="6900148"/>
            <a:chOff x="-12543304" y="-12700"/>
            <a:chExt cx="12200404" cy="6900148"/>
          </a:xfrm>
        </p:grpSpPr>
        <p:sp>
          <p:nvSpPr>
            <p:cNvPr id="15" name="Retângulo 14">
              <a:extLst>
                <a:ext uri="{FF2B5EF4-FFF2-40B4-BE49-F238E27FC236}">
                  <a16:creationId xmlns:a16="http://schemas.microsoft.com/office/drawing/2014/main" id="{84E7D8EC-D664-467E-A3D7-6B7ABE2D8973}"/>
                </a:ext>
              </a:extLst>
            </p:cNvPr>
            <p:cNvSpPr/>
            <p:nvPr/>
          </p:nvSpPr>
          <p:spPr>
            <a:xfrm>
              <a:off x="-12543304" y="-12700"/>
              <a:ext cx="12200404" cy="690014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>
              <a:outerShdw blurRad="254000" dist="1905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6" name="Forma Livre: Forma 15">
              <a:extLst>
                <a:ext uri="{FF2B5EF4-FFF2-40B4-BE49-F238E27FC236}">
                  <a16:creationId xmlns:a16="http://schemas.microsoft.com/office/drawing/2014/main" id="{FE489DE8-A654-4D6F-9E40-1DAB1B690C22}"/>
                </a:ext>
              </a:extLst>
            </p:cNvPr>
            <p:cNvSpPr/>
            <p:nvPr/>
          </p:nvSpPr>
          <p:spPr>
            <a:xfrm>
              <a:off x="-977901" y="1568019"/>
              <a:ext cx="635000" cy="3753691"/>
            </a:xfrm>
            <a:custGeom>
              <a:avLst/>
              <a:gdLst>
                <a:gd name="connsiteX0" fmla="*/ 1869440 w 1930400"/>
                <a:gd name="connsiteY0" fmla="*/ 0 h 3738880"/>
                <a:gd name="connsiteX1" fmla="*/ 1930400 w 1930400"/>
                <a:gd name="connsiteY1" fmla="*/ 3078 h 3738880"/>
                <a:gd name="connsiteX2" fmla="*/ 1930400 w 1930400"/>
                <a:gd name="connsiteY2" fmla="*/ 3735802 h 3738880"/>
                <a:gd name="connsiteX3" fmla="*/ 1869440 w 1930400"/>
                <a:gd name="connsiteY3" fmla="*/ 3738880 h 3738880"/>
                <a:gd name="connsiteX4" fmla="*/ 0 w 1930400"/>
                <a:gd name="connsiteY4" fmla="*/ 1869440 h 3738880"/>
                <a:gd name="connsiteX5" fmla="*/ 1869440 w 1930400"/>
                <a:gd name="connsiteY5" fmla="*/ 0 h 3738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30400" h="3738880">
                  <a:moveTo>
                    <a:pt x="1869440" y="0"/>
                  </a:moveTo>
                  <a:lnTo>
                    <a:pt x="1930400" y="3078"/>
                  </a:lnTo>
                  <a:lnTo>
                    <a:pt x="1930400" y="3735802"/>
                  </a:lnTo>
                  <a:lnTo>
                    <a:pt x="1869440" y="3738880"/>
                  </a:lnTo>
                  <a:cubicBezTo>
                    <a:pt x="836977" y="3738880"/>
                    <a:pt x="0" y="2901903"/>
                    <a:pt x="0" y="1869440"/>
                  </a:cubicBezTo>
                  <a:cubicBezTo>
                    <a:pt x="0" y="836977"/>
                    <a:pt x="836977" y="0"/>
                    <a:pt x="1869440" y="0"/>
                  </a:cubicBezTo>
                  <a:close/>
                </a:path>
              </a:pathLst>
            </a:custGeom>
            <a:solidFill>
              <a:srgbClr val="E838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 sz="3600" b="1">
                <a:solidFill>
                  <a:srgbClr val="FF0000"/>
                </a:solidFill>
              </a:endParaRPr>
            </a:p>
          </p:txBody>
        </p:sp>
        <p:pic>
          <p:nvPicPr>
            <p:cNvPr id="17" name="Imagem 16" descr="Logotipo&#10;&#10;Descrição gerada automaticamente">
              <a:extLst>
                <a:ext uri="{FF2B5EF4-FFF2-40B4-BE49-F238E27FC236}">
                  <a16:creationId xmlns:a16="http://schemas.microsoft.com/office/drawing/2014/main" id="{7E5D99F9-CEF7-46D2-BA3B-556FF6C95C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066094" y="6203950"/>
              <a:ext cx="635000" cy="635000"/>
            </a:xfrm>
            <a:prstGeom prst="rect">
              <a:avLst/>
            </a:prstGeom>
          </p:spPr>
        </p:pic>
        <p:sp>
          <p:nvSpPr>
            <p:cNvPr id="18" name="CaixaDeTexto 17">
              <a:extLst>
                <a:ext uri="{FF2B5EF4-FFF2-40B4-BE49-F238E27FC236}">
                  <a16:creationId xmlns:a16="http://schemas.microsoft.com/office/drawing/2014/main" id="{71D98A34-091E-4154-8759-B00081EE1A2B}"/>
                </a:ext>
              </a:extLst>
            </p:cNvPr>
            <p:cNvSpPr txBox="1"/>
            <p:nvPr/>
          </p:nvSpPr>
          <p:spPr>
            <a:xfrm rot="16200000">
              <a:off x="-2410265" y="3229691"/>
              <a:ext cx="3723729" cy="400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000" b="1">
                  <a:solidFill>
                    <a:srgbClr val="FFFCEC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Diagramas</a:t>
              </a: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B5F7A6BC-8926-4C86-A84F-439843ECAC54}"/>
              </a:ext>
            </a:extLst>
          </p:cNvPr>
          <p:cNvGrpSpPr/>
          <p:nvPr/>
        </p:nvGrpSpPr>
        <p:grpSpPr>
          <a:xfrm>
            <a:off x="-9023" y="-12700"/>
            <a:ext cx="12200404" cy="6900148"/>
            <a:chOff x="-12543304" y="-12700"/>
            <a:chExt cx="12200404" cy="6900148"/>
          </a:xfrm>
        </p:grpSpPr>
        <p:sp>
          <p:nvSpPr>
            <p:cNvPr id="20" name="Retângulo 19">
              <a:extLst>
                <a:ext uri="{FF2B5EF4-FFF2-40B4-BE49-F238E27FC236}">
                  <a16:creationId xmlns:a16="http://schemas.microsoft.com/office/drawing/2014/main" id="{3E29CEAD-9BA9-4F91-A7B8-1B871F9ECEDC}"/>
                </a:ext>
              </a:extLst>
            </p:cNvPr>
            <p:cNvSpPr/>
            <p:nvPr/>
          </p:nvSpPr>
          <p:spPr>
            <a:xfrm>
              <a:off x="-12543304" y="-12700"/>
              <a:ext cx="12200404" cy="690014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>
              <a:outerShdw blurRad="254000" dist="1905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1" name="Forma Livre: Forma 20">
              <a:extLst>
                <a:ext uri="{FF2B5EF4-FFF2-40B4-BE49-F238E27FC236}">
                  <a16:creationId xmlns:a16="http://schemas.microsoft.com/office/drawing/2014/main" id="{D4F25A17-222B-48E7-91A3-86EF3C5A22F7}"/>
                </a:ext>
              </a:extLst>
            </p:cNvPr>
            <p:cNvSpPr/>
            <p:nvPr/>
          </p:nvSpPr>
          <p:spPr>
            <a:xfrm>
              <a:off x="-977901" y="1568019"/>
              <a:ext cx="635000" cy="3753691"/>
            </a:xfrm>
            <a:custGeom>
              <a:avLst/>
              <a:gdLst>
                <a:gd name="connsiteX0" fmla="*/ 1869440 w 1930400"/>
                <a:gd name="connsiteY0" fmla="*/ 0 h 3738880"/>
                <a:gd name="connsiteX1" fmla="*/ 1930400 w 1930400"/>
                <a:gd name="connsiteY1" fmla="*/ 3078 h 3738880"/>
                <a:gd name="connsiteX2" fmla="*/ 1930400 w 1930400"/>
                <a:gd name="connsiteY2" fmla="*/ 3735802 h 3738880"/>
                <a:gd name="connsiteX3" fmla="*/ 1869440 w 1930400"/>
                <a:gd name="connsiteY3" fmla="*/ 3738880 h 3738880"/>
                <a:gd name="connsiteX4" fmla="*/ 0 w 1930400"/>
                <a:gd name="connsiteY4" fmla="*/ 1869440 h 3738880"/>
                <a:gd name="connsiteX5" fmla="*/ 1869440 w 1930400"/>
                <a:gd name="connsiteY5" fmla="*/ 0 h 3738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30400" h="3738880">
                  <a:moveTo>
                    <a:pt x="1869440" y="0"/>
                  </a:moveTo>
                  <a:lnTo>
                    <a:pt x="1930400" y="3078"/>
                  </a:lnTo>
                  <a:lnTo>
                    <a:pt x="1930400" y="3735802"/>
                  </a:lnTo>
                  <a:lnTo>
                    <a:pt x="1869440" y="3738880"/>
                  </a:lnTo>
                  <a:cubicBezTo>
                    <a:pt x="836977" y="3738880"/>
                    <a:pt x="0" y="2901903"/>
                    <a:pt x="0" y="1869440"/>
                  </a:cubicBezTo>
                  <a:cubicBezTo>
                    <a:pt x="0" y="836977"/>
                    <a:pt x="836977" y="0"/>
                    <a:pt x="1869440" y="0"/>
                  </a:cubicBezTo>
                  <a:close/>
                </a:path>
              </a:pathLst>
            </a:custGeom>
            <a:solidFill>
              <a:srgbClr val="E838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 sz="3600" b="1">
                <a:solidFill>
                  <a:srgbClr val="FF0000"/>
                </a:solidFill>
              </a:endParaRPr>
            </a:p>
          </p:txBody>
        </p:sp>
        <p:pic>
          <p:nvPicPr>
            <p:cNvPr id="22" name="Imagem 21" descr="Logotipo&#10;&#10;Descrição gerada automaticamente">
              <a:extLst>
                <a:ext uri="{FF2B5EF4-FFF2-40B4-BE49-F238E27FC236}">
                  <a16:creationId xmlns:a16="http://schemas.microsoft.com/office/drawing/2014/main" id="{38DA5737-86FB-4127-BCEA-7C4C870F69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066094" y="6203950"/>
              <a:ext cx="635000" cy="635000"/>
            </a:xfrm>
            <a:prstGeom prst="rect">
              <a:avLst/>
            </a:prstGeom>
          </p:spPr>
        </p:pic>
        <p:sp>
          <p:nvSpPr>
            <p:cNvPr id="23" name="CaixaDeTexto 22">
              <a:extLst>
                <a:ext uri="{FF2B5EF4-FFF2-40B4-BE49-F238E27FC236}">
                  <a16:creationId xmlns:a16="http://schemas.microsoft.com/office/drawing/2014/main" id="{0E878858-A663-4E78-8046-B483A9AD0B8A}"/>
                </a:ext>
              </a:extLst>
            </p:cNvPr>
            <p:cNvSpPr txBox="1"/>
            <p:nvPr/>
          </p:nvSpPr>
          <p:spPr>
            <a:xfrm rot="16200000">
              <a:off x="-2410265" y="3229691"/>
              <a:ext cx="3723729" cy="400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000" b="1">
                  <a:solidFill>
                    <a:srgbClr val="FFFCEC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Sprint backlog</a:t>
              </a:r>
            </a:p>
          </p:txBody>
        </p:sp>
      </p:grpSp>
      <p:grpSp>
        <p:nvGrpSpPr>
          <p:cNvPr id="24" name="Agrupar 23">
            <a:extLst>
              <a:ext uri="{FF2B5EF4-FFF2-40B4-BE49-F238E27FC236}">
                <a16:creationId xmlns:a16="http://schemas.microsoft.com/office/drawing/2014/main" id="{41DB2811-6D34-4626-B8BF-3889E6B1F4E2}"/>
              </a:ext>
            </a:extLst>
          </p:cNvPr>
          <p:cNvGrpSpPr/>
          <p:nvPr/>
        </p:nvGrpSpPr>
        <p:grpSpPr>
          <a:xfrm>
            <a:off x="-7361" y="-22688"/>
            <a:ext cx="12200404" cy="6900148"/>
            <a:chOff x="-12543304" y="-12700"/>
            <a:chExt cx="12200404" cy="6900148"/>
          </a:xfrm>
        </p:grpSpPr>
        <p:sp>
          <p:nvSpPr>
            <p:cNvPr id="25" name="Retângulo 24">
              <a:extLst>
                <a:ext uri="{FF2B5EF4-FFF2-40B4-BE49-F238E27FC236}">
                  <a16:creationId xmlns:a16="http://schemas.microsoft.com/office/drawing/2014/main" id="{1D665634-707F-4FFC-818C-B66B4630143D}"/>
                </a:ext>
              </a:extLst>
            </p:cNvPr>
            <p:cNvSpPr/>
            <p:nvPr/>
          </p:nvSpPr>
          <p:spPr>
            <a:xfrm>
              <a:off x="-12543304" y="-12700"/>
              <a:ext cx="12200404" cy="690014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>
              <a:outerShdw blurRad="254000" dist="1905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6" name="Forma Livre: Forma 25">
              <a:extLst>
                <a:ext uri="{FF2B5EF4-FFF2-40B4-BE49-F238E27FC236}">
                  <a16:creationId xmlns:a16="http://schemas.microsoft.com/office/drawing/2014/main" id="{5033FC5A-FD69-4AC2-A2A8-56AAB5E7A396}"/>
                </a:ext>
              </a:extLst>
            </p:cNvPr>
            <p:cNvSpPr/>
            <p:nvPr/>
          </p:nvSpPr>
          <p:spPr>
            <a:xfrm>
              <a:off x="-977901" y="1568019"/>
              <a:ext cx="635000" cy="3753691"/>
            </a:xfrm>
            <a:custGeom>
              <a:avLst/>
              <a:gdLst>
                <a:gd name="connsiteX0" fmla="*/ 1869440 w 1930400"/>
                <a:gd name="connsiteY0" fmla="*/ 0 h 3738880"/>
                <a:gd name="connsiteX1" fmla="*/ 1930400 w 1930400"/>
                <a:gd name="connsiteY1" fmla="*/ 3078 h 3738880"/>
                <a:gd name="connsiteX2" fmla="*/ 1930400 w 1930400"/>
                <a:gd name="connsiteY2" fmla="*/ 3735802 h 3738880"/>
                <a:gd name="connsiteX3" fmla="*/ 1869440 w 1930400"/>
                <a:gd name="connsiteY3" fmla="*/ 3738880 h 3738880"/>
                <a:gd name="connsiteX4" fmla="*/ 0 w 1930400"/>
                <a:gd name="connsiteY4" fmla="*/ 1869440 h 3738880"/>
                <a:gd name="connsiteX5" fmla="*/ 1869440 w 1930400"/>
                <a:gd name="connsiteY5" fmla="*/ 0 h 3738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30400" h="3738880">
                  <a:moveTo>
                    <a:pt x="1869440" y="0"/>
                  </a:moveTo>
                  <a:lnTo>
                    <a:pt x="1930400" y="3078"/>
                  </a:lnTo>
                  <a:lnTo>
                    <a:pt x="1930400" y="3735802"/>
                  </a:lnTo>
                  <a:lnTo>
                    <a:pt x="1869440" y="3738880"/>
                  </a:lnTo>
                  <a:cubicBezTo>
                    <a:pt x="836977" y="3738880"/>
                    <a:pt x="0" y="2901903"/>
                    <a:pt x="0" y="1869440"/>
                  </a:cubicBezTo>
                  <a:cubicBezTo>
                    <a:pt x="0" y="836977"/>
                    <a:pt x="836977" y="0"/>
                    <a:pt x="1869440" y="0"/>
                  </a:cubicBezTo>
                  <a:close/>
                </a:path>
              </a:pathLst>
            </a:custGeom>
            <a:solidFill>
              <a:srgbClr val="E838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 sz="3600" b="1">
                <a:solidFill>
                  <a:srgbClr val="FF0000"/>
                </a:solidFill>
              </a:endParaRPr>
            </a:p>
          </p:txBody>
        </p:sp>
        <p:pic>
          <p:nvPicPr>
            <p:cNvPr id="27" name="Imagem 26" descr="Logotipo&#10;&#10;Descrição gerada automaticamente">
              <a:extLst>
                <a:ext uri="{FF2B5EF4-FFF2-40B4-BE49-F238E27FC236}">
                  <a16:creationId xmlns:a16="http://schemas.microsoft.com/office/drawing/2014/main" id="{966A07F5-99A4-4218-BA05-E118A79F2D6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066094" y="6203950"/>
              <a:ext cx="635000" cy="635000"/>
            </a:xfrm>
            <a:prstGeom prst="rect">
              <a:avLst/>
            </a:prstGeom>
          </p:spPr>
        </p:pic>
        <p:sp>
          <p:nvSpPr>
            <p:cNvPr id="28" name="CaixaDeTexto 27">
              <a:extLst>
                <a:ext uri="{FF2B5EF4-FFF2-40B4-BE49-F238E27FC236}">
                  <a16:creationId xmlns:a16="http://schemas.microsoft.com/office/drawing/2014/main" id="{359A0E2D-1290-4499-AF73-2744018BC901}"/>
                </a:ext>
              </a:extLst>
            </p:cNvPr>
            <p:cNvSpPr txBox="1"/>
            <p:nvPr/>
          </p:nvSpPr>
          <p:spPr>
            <a:xfrm rot="16200000">
              <a:off x="-2410265" y="3229691"/>
              <a:ext cx="3723729" cy="400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000" b="1">
                  <a:solidFill>
                    <a:srgbClr val="FFFCEC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Banco de dados</a:t>
              </a:r>
            </a:p>
          </p:txBody>
        </p:sp>
      </p:grpSp>
      <p:grpSp>
        <p:nvGrpSpPr>
          <p:cNvPr id="29" name="Agrupar 28">
            <a:extLst>
              <a:ext uri="{FF2B5EF4-FFF2-40B4-BE49-F238E27FC236}">
                <a16:creationId xmlns:a16="http://schemas.microsoft.com/office/drawing/2014/main" id="{48B00C50-AB65-4ED4-9A8B-EA3BA2341B7B}"/>
              </a:ext>
            </a:extLst>
          </p:cNvPr>
          <p:cNvGrpSpPr/>
          <p:nvPr/>
        </p:nvGrpSpPr>
        <p:grpSpPr>
          <a:xfrm>
            <a:off x="-5698" y="-31062"/>
            <a:ext cx="12200404" cy="6900148"/>
            <a:chOff x="-12543304" y="-12700"/>
            <a:chExt cx="12200404" cy="6900148"/>
          </a:xfrm>
        </p:grpSpPr>
        <p:sp>
          <p:nvSpPr>
            <p:cNvPr id="30" name="Retângulo 29">
              <a:extLst>
                <a:ext uri="{FF2B5EF4-FFF2-40B4-BE49-F238E27FC236}">
                  <a16:creationId xmlns:a16="http://schemas.microsoft.com/office/drawing/2014/main" id="{D1461AB6-3B20-4DD2-B147-CC6BF3B735D8}"/>
                </a:ext>
              </a:extLst>
            </p:cNvPr>
            <p:cNvSpPr/>
            <p:nvPr/>
          </p:nvSpPr>
          <p:spPr>
            <a:xfrm>
              <a:off x="-12543304" y="-12700"/>
              <a:ext cx="12200404" cy="690014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>
              <a:outerShdw blurRad="254000" dist="1905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1" name="Forma Livre: Forma 30">
              <a:extLst>
                <a:ext uri="{FF2B5EF4-FFF2-40B4-BE49-F238E27FC236}">
                  <a16:creationId xmlns:a16="http://schemas.microsoft.com/office/drawing/2014/main" id="{15A27138-C339-4C00-B51A-B4EB52300AEA}"/>
                </a:ext>
              </a:extLst>
            </p:cNvPr>
            <p:cNvSpPr/>
            <p:nvPr/>
          </p:nvSpPr>
          <p:spPr>
            <a:xfrm>
              <a:off x="-977901" y="1568019"/>
              <a:ext cx="635000" cy="3753691"/>
            </a:xfrm>
            <a:custGeom>
              <a:avLst/>
              <a:gdLst>
                <a:gd name="connsiteX0" fmla="*/ 1869440 w 1930400"/>
                <a:gd name="connsiteY0" fmla="*/ 0 h 3738880"/>
                <a:gd name="connsiteX1" fmla="*/ 1930400 w 1930400"/>
                <a:gd name="connsiteY1" fmla="*/ 3078 h 3738880"/>
                <a:gd name="connsiteX2" fmla="*/ 1930400 w 1930400"/>
                <a:gd name="connsiteY2" fmla="*/ 3735802 h 3738880"/>
                <a:gd name="connsiteX3" fmla="*/ 1869440 w 1930400"/>
                <a:gd name="connsiteY3" fmla="*/ 3738880 h 3738880"/>
                <a:gd name="connsiteX4" fmla="*/ 0 w 1930400"/>
                <a:gd name="connsiteY4" fmla="*/ 1869440 h 3738880"/>
                <a:gd name="connsiteX5" fmla="*/ 1869440 w 1930400"/>
                <a:gd name="connsiteY5" fmla="*/ 0 h 3738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30400" h="3738880">
                  <a:moveTo>
                    <a:pt x="1869440" y="0"/>
                  </a:moveTo>
                  <a:lnTo>
                    <a:pt x="1930400" y="3078"/>
                  </a:lnTo>
                  <a:lnTo>
                    <a:pt x="1930400" y="3735802"/>
                  </a:lnTo>
                  <a:lnTo>
                    <a:pt x="1869440" y="3738880"/>
                  </a:lnTo>
                  <a:cubicBezTo>
                    <a:pt x="836977" y="3738880"/>
                    <a:pt x="0" y="2901903"/>
                    <a:pt x="0" y="1869440"/>
                  </a:cubicBezTo>
                  <a:cubicBezTo>
                    <a:pt x="0" y="836977"/>
                    <a:pt x="836977" y="0"/>
                    <a:pt x="1869440" y="0"/>
                  </a:cubicBezTo>
                  <a:close/>
                </a:path>
              </a:pathLst>
            </a:custGeom>
            <a:solidFill>
              <a:srgbClr val="E838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 sz="3600" b="1">
                <a:solidFill>
                  <a:srgbClr val="FF0000"/>
                </a:solidFill>
              </a:endParaRPr>
            </a:p>
          </p:txBody>
        </p:sp>
        <p:pic>
          <p:nvPicPr>
            <p:cNvPr id="32" name="Imagem 31" descr="Logotipo&#10;&#10;Descrição gerada automaticamente">
              <a:extLst>
                <a:ext uri="{FF2B5EF4-FFF2-40B4-BE49-F238E27FC236}">
                  <a16:creationId xmlns:a16="http://schemas.microsoft.com/office/drawing/2014/main" id="{93B5372B-A940-49F8-B978-17F4B6882DC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066094" y="6203950"/>
              <a:ext cx="635000" cy="635000"/>
            </a:xfrm>
            <a:prstGeom prst="rect">
              <a:avLst/>
            </a:prstGeom>
          </p:spPr>
        </p:pic>
        <p:sp>
          <p:nvSpPr>
            <p:cNvPr id="33" name="CaixaDeTexto 32">
              <a:extLst>
                <a:ext uri="{FF2B5EF4-FFF2-40B4-BE49-F238E27FC236}">
                  <a16:creationId xmlns:a16="http://schemas.microsoft.com/office/drawing/2014/main" id="{AE275FDE-C45C-4A4A-9E1D-8EC3F8AE339D}"/>
                </a:ext>
              </a:extLst>
            </p:cNvPr>
            <p:cNvSpPr txBox="1"/>
            <p:nvPr/>
          </p:nvSpPr>
          <p:spPr>
            <a:xfrm rot="16200000">
              <a:off x="-2410265" y="3229691"/>
              <a:ext cx="3723729" cy="400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000" b="1">
                  <a:solidFill>
                    <a:srgbClr val="FFFCEC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Site institucional</a:t>
              </a:r>
            </a:p>
          </p:txBody>
        </p:sp>
      </p:grpSp>
      <p:grpSp>
        <p:nvGrpSpPr>
          <p:cNvPr id="34" name="Agrupar 33">
            <a:extLst>
              <a:ext uri="{FF2B5EF4-FFF2-40B4-BE49-F238E27FC236}">
                <a16:creationId xmlns:a16="http://schemas.microsoft.com/office/drawing/2014/main" id="{03731CFA-D3D7-4D2B-A985-F1E314F202F4}"/>
              </a:ext>
            </a:extLst>
          </p:cNvPr>
          <p:cNvGrpSpPr/>
          <p:nvPr/>
        </p:nvGrpSpPr>
        <p:grpSpPr>
          <a:xfrm>
            <a:off x="-17505" y="-22688"/>
            <a:ext cx="12200404" cy="6900148"/>
            <a:chOff x="-12543304" y="-12700"/>
            <a:chExt cx="12200404" cy="6900148"/>
          </a:xfrm>
        </p:grpSpPr>
        <p:sp>
          <p:nvSpPr>
            <p:cNvPr id="35" name="Retângulo 34">
              <a:extLst>
                <a:ext uri="{FF2B5EF4-FFF2-40B4-BE49-F238E27FC236}">
                  <a16:creationId xmlns:a16="http://schemas.microsoft.com/office/drawing/2014/main" id="{5DE7D1C0-F155-4E73-8D56-F65E4C7C81EF}"/>
                </a:ext>
              </a:extLst>
            </p:cNvPr>
            <p:cNvSpPr/>
            <p:nvPr/>
          </p:nvSpPr>
          <p:spPr>
            <a:xfrm>
              <a:off x="-12543304" y="-12700"/>
              <a:ext cx="12200404" cy="690014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>
              <a:outerShdw blurRad="254000" dist="1905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6" name="Forma Livre: Forma 35">
              <a:extLst>
                <a:ext uri="{FF2B5EF4-FFF2-40B4-BE49-F238E27FC236}">
                  <a16:creationId xmlns:a16="http://schemas.microsoft.com/office/drawing/2014/main" id="{1002F5A1-F3E4-4688-9869-6872A3005CCC}"/>
                </a:ext>
              </a:extLst>
            </p:cNvPr>
            <p:cNvSpPr/>
            <p:nvPr/>
          </p:nvSpPr>
          <p:spPr>
            <a:xfrm>
              <a:off x="-977901" y="1568019"/>
              <a:ext cx="635000" cy="3753691"/>
            </a:xfrm>
            <a:custGeom>
              <a:avLst/>
              <a:gdLst>
                <a:gd name="connsiteX0" fmla="*/ 1869440 w 1930400"/>
                <a:gd name="connsiteY0" fmla="*/ 0 h 3738880"/>
                <a:gd name="connsiteX1" fmla="*/ 1930400 w 1930400"/>
                <a:gd name="connsiteY1" fmla="*/ 3078 h 3738880"/>
                <a:gd name="connsiteX2" fmla="*/ 1930400 w 1930400"/>
                <a:gd name="connsiteY2" fmla="*/ 3735802 h 3738880"/>
                <a:gd name="connsiteX3" fmla="*/ 1869440 w 1930400"/>
                <a:gd name="connsiteY3" fmla="*/ 3738880 h 3738880"/>
                <a:gd name="connsiteX4" fmla="*/ 0 w 1930400"/>
                <a:gd name="connsiteY4" fmla="*/ 1869440 h 3738880"/>
                <a:gd name="connsiteX5" fmla="*/ 1869440 w 1930400"/>
                <a:gd name="connsiteY5" fmla="*/ 0 h 3738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30400" h="3738880">
                  <a:moveTo>
                    <a:pt x="1869440" y="0"/>
                  </a:moveTo>
                  <a:lnTo>
                    <a:pt x="1930400" y="3078"/>
                  </a:lnTo>
                  <a:lnTo>
                    <a:pt x="1930400" y="3735802"/>
                  </a:lnTo>
                  <a:lnTo>
                    <a:pt x="1869440" y="3738880"/>
                  </a:lnTo>
                  <a:cubicBezTo>
                    <a:pt x="836977" y="3738880"/>
                    <a:pt x="0" y="2901903"/>
                    <a:pt x="0" y="1869440"/>
                  </a:cubicBezTo>
                  <a:cubicBezTo>
                    <a:pt x="0" y="836977"/>
                    <a:pt x="836977" y="0"/>
                    <a:pt x="1869440" y="0"/>
                  </a:cubicBezTo>
                  <a:close/>
                </a:path>
              </a:pathLst>
            </a:custGeom>
            <a:solidFill>
              <a:srgbClr val="E838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 sz="3600" b="1">
                <a:solidFill>
                  <a:srgbClr val="FF0000"/>
                </a:solidFill>
              </a:endParaRPr>
            </a:p>
          </p:txBody>
        </p:sp>
        <p:pic>
          <p:nvPicPr>
            <p:cNvPr id="37" name="Imagem 36" descr="Logotipo&#10;&#10;Descrição gerada automaticamente">
              <a:extLst>
                <a:ext uri="{FF2B5EF4-FFF2-40B4-BE49-F238E27FC236}">
                  <a16:creationId xmlns:a16="http://schemas.microsoft.com/office/drawing/2014/main" id="{9088C97C-A9D6-4613-B9A1-34A2EFF70A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066094" y="6203950"/>
              <a:ext cx="635000" cy="635000"/>
            </a:xfrm>
            <a:prstGeom prst="rect">
              <a:avLst/>
            </a:prstGeom>
          </p:spPr>
        </p:pic>
        <p:sp>
          <p:nvSpPr>
            <p:cNvPr id="38" name="CaixaDeTexto 37">
              <a:extLst>
                <a:ext uri="{FF2B5EF4-FFF2-40B4-BE49-F238E27FC236}">
                  <a16:creationId xmlns:a16="http://schemas.microsoft.com/office/drawing/2014/main" id="{6774378F-AB6F-4A4E-A26E-40A2C2D773E2}"/>
                </a:ext>
              </a:extLst>
            </p:cNvPr>
            <p:cNvSpPr txBox="1"/>
            <p:nvPr/>
          </p:nvSpPr>
          <p:spPr>
            <a:xfrm rot="16200000">
              <a:off x="-2410265" y="3229691"/>
              <a:ext cx="3723729" cy="400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000" b="1">
                  <a:solidFill>
                    <a:srgbClr val="FFFCEC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Simulador</a:t>
              </a:r>
            </a:p>
          </p:txBody>
        </p:sp>
      </p:grpSp>
      <p:grpSp>
        <p:nvGrpSpPr>
          <p:cNvPr id="39" name="Agrupar 38">
            <a:extLst>
              <a:ext uri="{FF2B5EF4-FFF2-40B4-BE49-F238E27FC236}">
                <a16:creationId xmlns:a16="http://schemas.microsoft.com/office/drawing/2014/main" id="{F744E1CA-587F-4AC0-8AC4-58A0FCB57927}"/>
              </a:ext>
            </a:extLst>
          </p:cNvPr>
          <p:cNvGrpSpPr/>
          <p:nvPr/>
        </p:nvGrpSpPr>
        <p:grpSpPr>
          <a:xfrm>
            <a:off x="-16724" y="-22688"/>
            <a:ext cx="12200404" cy="6900148"/>
            <a:chOff x="-12543304" y="-12700"/>
            <a:chExt cx="12200404" cy="6900148"/>
          </a:xfrm>
        </p:grpSpPr>
        <p:sp>
          <p:nvSpPr>
            <p:cNvPr id="40" name="Retângulo 39">
              <a:extLst>
                <a:ext uri="{FF2B5EF4-FFF2-40B4-BE49-F238E27FC236}">
                  <a16:creationId xmlns:a16="http://schemas.microsoft.com/office/drawing/2014/main" id="{91974793-C2E0-4B00-97C7-AA6AE3336C89}"/>
                </a:ext>
              </a:extLst>
            </p:cNvPr>
            <p:cNvSpPr/>
            <p:nvPr/>
          </p:nvSpPr>
          <p:spPr>
            <a:xfrm>
              <a:off x="-12543304" y="-12700"/>
              <a:ext cx="12200404" cy="690014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>
              <a:outerShdw blurRad="254000" dist="1905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1" name="Forma Livre: Forma 40">
              <a:extLst>
                <a:ext uri="{FF2B5EF4-FFF2-40B4-BE49-F238E27FC236}">
                  <a16:creationId xmlns:a16="http://schemas.microsoft.com/office/drawing/2014/main" id="{CDF307D2-3A32-447F-AAEE-7B04AC36E8E9}"/>
                </a:ext>
              </a:extLst>
            </p:cNvPr>
            <p:cNvSpPr/>
            <p:nvPr/>
          </p:nvSpPr>
          <p:spPr>
            <a:xfrm>
              <a:off x="-977901" y="1568019"/>
              <a:ext cx="635000" cy="3753691"/>
            </a:xfrm>
            <a:custGeom>
              <a:avLst/>
              <a:gdLst>
                <a:gd name="connsiteX0" fmla="*/ 1869440 w 1930400"/>
                <a:gd name="connsiteY0" fmla="*/ 0 h 3738880"/>
                <a:gd name="connsiteX1" fmla="*/ 1930400 w 1930400"/>
                <a:gd name="connsiteY1" fmla="*/ 3078 h 3738880"/>
                <a:gd name="connsiteX2" fmla="*/ 1930400 w 1930400"/>
                <a:gd name="connsiteY2" fmla="*/ 3735802 h 3738880"/>
                <a:gd name="connsiteX3" fmla="*/ 1869440 w 1930400"/>
                <a:gd name="connsiteY3" fmla="*/ 3738880 h 3738880"/>
                <a:gd name="connsiteX4" fmla="*/ 0 w 1930400"/>
                <a:gd name="connsiteY4" fmla="*/ 1869440 h 3738880"/>
                <a:gd name="connsiteX5" fmla="*/ 1869440 w 1930400"/>
                <a:gd name="connsiteY5" fmla="*/ 0 h 3738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30400" h="3738880">
                  <a:moveTo>
                    <a:pt x="1869440" y="0"/>
                  </a:moveTo>
                  <a:lnTo>
                    <a:pt x="1930400" y="3078"/>
                  </a:lnTo>
                  <a:lnTo>
                    <a:pt x="1930400" y="3735802"/>
                  </a:lnTo>
                  <a:lnTo>
                    <a:pt x="1869440" y="3738880"/>
                  </a:lnTo>
                  <a:cubicBezTo>
                    <a:pt x="836977" y="3738880"/>
                    <a:pt x="0" y="2901903"/>
                    <a:pt x="0" y="1869440"/>
                  </a:cubicBezTo>
                  <a:cubicBezTo>
                    <a:pt x="0" y="836977"/>
                    <a:pt x="836977" y="0"/>
                    <a:pt x="1869440" y="0"/>
                  </a:cubicBezTo>
                  <a:close/>
                </a:path>
              </a:pathLst>
            </a:custGeom>
            <a:solidFill>
              <a:srgbClr val="E838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 sz="3600" b="1">
                <a:solidFill>
                  <a:srgbClr val="FF0000"/>
                </a:solidFill>
              </a:endParaRPr>
            </a:p>
          </p:txBody>
        </p:sp>
        <p:pic>
          <p:nvPicPr>
            <p:cNvPr id="46" name="Imagem 45" descr="Logotipo&#10;&#10;Descrição gerada automaticamente">
              <a:extLst>
                <a:ext uri="{FF2B5EF4-FFF2-40B4-BE49-F238E27FC236}">
                  <a16:creationId xmlns:a16="http://schemas.microsoft.com/office/drawing/2014/main" id="{CC355A6C-94B5-4E70-A048-4E8C6CB6C9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066094" y="6203950"/>
              <a:ext cx="635000" cy="635000"/>
            </a:xfrm>
            <a:prstGeom prst="rect">
              <a:avLst/>
            </a:prstGeom>
          </p:spPr>
        </p:pic>
        <p:sp>
          <p:nvSpPr>
            <p:cNvPr id="52" name="CaixaDeTexto 51">
              <a:extLst>
                <a:ext uri="{FF2B5EF4-FFF2-40B4-BE49-F238E27FC236}">
                  <a16:creationId xmlns:a16="http://schemas.microsoft.com/office/drawing/2014/main" id="{59FB95B4-8F64-4980-BB19-7A4033606CC0}"/>
                </a:ext>
              </a:extLst>
            </p:cNvPr>
            <p:cNvSpPr txBox="1"/>
            <p:nvPr/>
          </p:nvSpPr>
          <p:spPr>
            <a:xfrm rot="16200000">
              <a:off x="-2410265" y="3229691"/>
              <a:ext cx="3723729" cy="400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000" b="1">
                  <a:solidFill>
                    <a:srgbClr val="FFFCEC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Arduino</a:t>
              </a:r>
            </a:p>
          </p:txBody>
        </p:sp>
      </p:grpSp>
      <p:grpSp>
        <p:nvGrpSpPr>
          <p:cNvPr id="53" name="Agrupar 52">
            <a:extLst>
              <a:ext uri="{FF2B5EF4-FFF2-40B4-BE49-F238E27FC236}">
                <a16:creationId xmlns:a16="http://schemas.microsoft.com/office/drawing/2014/main" id="{F1F9F0FC-EC53-4FE5-8F11-0A4734E31956}"/>
              </a:ext>
            </a:extLst>
          </p:cNvPr>
          <p:cNvGrpSpPr/>
          <p:nvPr/>
        </p:nvGrpSpPr>
        <p:grpSpPr>
          <a:xfrm>
            <a:off x="-14893111" y="-31062"/>
            <a:ext cx="12200404" cy="6900148"/>
            <a:chOff x="-12543304" y="-12700"/>
            <a:chExt cx="12200404" cy="6900148"/>
          </a:xfrm>
        </p:grpSpPr>
        <p:sp>
          <p:nvSpPr>
            <p:cNvPr id="54" name="Retângulo 53">
              <a:extLst>
                <a:ext uri="{FF2B5EF4-FFF2-40B4-BE49-F238E27FC236}">
                  <a16:creationId xmlns:a16="http://schemas.microsoft.com/office/drawing/2014/main" id="{71F6C217-50CE-4602-95AF-9A3481A97D3A}"/>
                </a:ext>
              </a:extLst>
            </p:cNvPr>
            <p:cNvSpPr/>
            <p:nvPr/>
          </p:nvSpPr>
          <p:spPr>
            <a:xfrm>
              <a:off x="-12543304" y="-12700"/>
              <a:ext cx="12200404" cy="690014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>
              <a:outerShdw blurRad="254000" dist="1905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5" name="Forma Livre: Forma 54">
              <a:extLst>
                <a:ext uri="{FF2B5EF4-FFF2-40B4-BE49-F238E27FC236}">
                  <a16:creationId xmlns:a16="http://schemas.microsoft.com/office/drawing/2014/main" id="{88C5DC06-5110-4D8A-B94F-FE9875F023EF}"/>
                </a:ext>
              </a:extLst>
            </p:cNvPr>
            <p:cNvSpPr/>
            <p:nvPr/>
          </p:nvSpPr>
          <p:spPr>
            <a:xfrm>
              <a:off x="-977901" y="1568019"/>
              <a:ext cx="635000" cy="3753691"/>
            </a:xfrm>
            <a:custGeom>
              <a:avLst/>
              <a:gdLst>
                <a:gd name="connsiteX0" fmla="*/ 1869440 w 1930400"/>
                <a:gd name="connsiteY0" fmla="*/ 0 h 3738880"/>
                <a:gd name="connsiteX1" fmla="*/ 1930400 w 1930400"/>
                <a:gd name="connsiteY1" fmla="*/ 3078 h 3738880"/>
                <a:gd name="connsiteX2" fmla="*/ 1930400 w 1930400"/>
                <a:gd name="connsiteY2" fmla="*/ 3735802 h 3738880"/>
                <a:gd name="connsiteX3" fmla="*/ 1869440 w 1930400"/>
                <a:gd name="connsiteY3" fmla="*/ 3738880 h 3738880"/>
                <a:gd name="connsiteX4" fmla="*/ 0 w 1930400"/>
                <a:gd name="connsiteY4" fmla="*/ 1869440 h 3738880"/>
                <a:gd name="connsiteX5" fmla="*/ 1869440 w 1930400"/>
                <a:gd name="connsiteY5" fmla="*/ 0 h 3738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30400" h="3738880">
                  <a:moveTo>
                    <a:pt x="1869440" y="0"/>
                  </a:moveTo>
                  <a:lnTo>
                    <a:pt x="1930400" y="3078"/>
                  </a:lnTo>
                  <a:lnTo>
                    <a:pt x="1930400" y="3735802"/>
                  </a:lnTo>
                  <a:lnTo>
                    <a:pt x="1869440" y="3738880"/>
                  </a:lnTo>
                  <a:cubicBezTo>
                    <a:pt x="836977" y="3738880"/>
                    <a:pt x="0" y="2901903"/>
                    <a:pt x="0" y="1869440"/>
                  </a:cubicBezTo>
                  <a:cubicBezTo>
                    <a:pt x="0" y="836977"/>
                    <a:pt x="836977" y="0"/>
                    <a:pt x="1869440" y="0"/>
                  </a:cubicBezTo>
                  <a:close/>
                </a:path>
              </a:pathLst>
            </a:custGeom>
            <a:solidFill>
              <a:srgbClr val="E838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 sz="3600" b="1">
                <a:solidFill>
                  <a:srgbClr val="FF0000"/>
                </a:solidFill>
              </a:endParaRPr>
            </a:p>
          </p:txBody>
        </p:sp>
        <p:pic>
          <p:nvPicPr>
            <p:cNvPr id="56" name="Imagem 55" descr="Logotipo&#10;&#10;Descrição gerada automaticamente">
              <a:extLst>
                <a:ext uri="{FF2B5EF4-FFF2-40B4-BE49-F238E27FC236}">
                  <a16:creationId xmlns:a16="http://schemas.microsoft.com/office/drawing/2014/main" id="{266C31FC-97CD-4BAB-BCCB-FB8E120CC0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066094" y="6203950"/>
              <a:ext cx="635000" cy="635000"/>
            </a:xfrm>
            <a:prstGeom prst="rect">
              <a:avLst/>
            </a:prstGeom>
          </p:spPr>
        </p:pic>
        <p:sp>
          <p:nvSpPr>
            <p:cNvPr id="57" name="CaixaDeTexto 56">
              <a:extLst>
                <a:ext uri="{FF2B5EF4-FFF2-40B4-BE49-F238E27FC236}">
                  <a16:creationId xmlns:a16="http://schemas.microsoft.com/office/drawing/2014/main" id="{D9701DC9-1DB8-4648-955C-1D793F2FBD7C}"/>
                </a:ext>
              </a:extLst>
            </p:cNvPr>
            <p:cNvSpPr txBox="1"/>
            <p:nvPr/>
          </p:nvSpPr>
          <p:spPr>
            <a:xfrm rot="16200000">
              <a:off x="-2410265" y="3229691"/>
              <a:ext cx="3723729" cy="400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000" b="1">
                  <a:solidFill>
                    <a:srgbClr val="FFFCEC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Introdução</a:t>
              </a:r>
            </a:p>
          </p:txBody>
        </p:sp>
      </p:grpSp>
      <p:grpSp>
        <p:nvGrpSpPr>
          <p:cNvPr id="58" name="Agrupar 57">
            <a:extLst>
              <a:ext uri="{FF2B5EF4-FFF2-40B4-BE49-F238E27FC236}">
                <a16:creationId xmlns:a16="http://schemas.microsoft.com/office/drawing/2014/main" id="{562293B7-4983-46A6-A9A9-DA3773E078C7}"/>
              </a:ext>
            </a:extLst>
          </p:cNvPr>
          <p:cNvGrpSpPr/>
          <p:nvPr/>
        </p:nvGrpSpPr>
        <p:grpSpPr>
          <a:xfrm>
            <a:off x="-15247818" y="-22688"/>
            <a:ext cx="12200404" cy="6900148"/>
            <a:chOff x="-12543304" y="-12700"/>
            <a:chExt cx="12200404" cy="6900148"/>
          </a:xfrm>
        </p:grpSpPr>
        <p:sp>
          <p:nvSpPr>
            <p:cNvPr id="59" name="Retângulo 58">
              <a:extLst>
                <a:ext uri="{FF2B5EF4-FFF2-40B4-BE49-F238E27FC236}">
                  <a16:creationId xmlns:a16="http://schemas.microsoft.com/office/drawing/2014/main" id="{206D9A72-2013-4A5D-96F7-EAD186ED6DBA}"/>
                </a:ext>
              </a:extLst>
            </p:cNvPr>
            <p:cNvSpPr/>
            <p:nvPr/>
          </p:nvSpPr>
          <p:spPr>
            <a:xfrm>
              <a:off x="-12543304" y="-12700"/>
              <a:ext cx="12200404" cy="690014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>
              <a:outerShdw blurRad="254000" dist="1905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0" name="Forma Livre: Forma 59">
              <a:extLst>
                <a:ext uri="{FF2B5EF4-FFF2-40B4-BE49-F238E27FC236}">
                  <a16:creationId xmlns:a16="http://schemas.microsoft.com/office/drawing/2014/main" id="{AF0549E0-0405-4DBF-AF92-6C503A235BF3}"/>
                </a:ext>
              </a:extLst>
            </p:cNvPr>
            <p:cNvSpPr/>
            <p:nvPr/>
          </p:nvSpPr>
          <p:spPr>
            <a:xfrm>
              <a:off x="-977901" y="1568019"/>
              <a:ext cx="635000" cy="3753691"/>
            </a:xfrm>
            <a:custGeom>
              <a:avLst/>
              <a:gdLst>
                <a:gd name="connsiteX0" fmla="*/ 1869440 w 1930400"/>
                <a:gd name="connsiteY0" fmla="*/ 0 h 3738880"/>
                <a:gd name="connsiteX1" fmla="*/ 1930400 w 1930400"/>
                <a:gd name="connsiteY1" fmla="*/ 3078 h 3738880"/>
                <a:gd name="connsiteX2" fmla="*/ 1930400 w 1930400"/>
                <a:gd name="connsiteY2" fmla="*/ 3735802 h 3738880"/>
                <a:gd name="connsiteX3" fmla="*/ 1869440 w 1930400"/>
                <a:gd name="connsiteY3" fmla="*/ 3738880 h 3738880"/>
                <a:gd name="connsiteX4" fmla="*/ 0 w 1930400"/>
                <a:gd name="connsiteY4" fmla="*/ 1869440 h 3738880"/>
                <a:gd name="connsiteX5" fmla="*/ 1869440 w 1930400"/>
                <a:gd name="connsiteY5" fmla="*/ 0 h 3738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30400" h="3738880">
                  <a:moveTo>
                    <a:pt x="1869440" y="0"/>
                  </a:moveTo>
                  <a:lnTo>
                    <a:pt x="1930400" y="3078"/>
                  </a:lnTo>
                  <a:lnTo>
                    <a:pt x="1930400" y="3735802"/>
                  </a:lnTo>
                  <a:lnTo>
                    <a:pt x="1869440" y="3738880"/>
                  </a:lnTo>
                  <a:cubicBezTo>
                    <a:pt x="836977" y="3738880"/>
                    <a:pt x="0" y="2901903"/>
                    <a:pt x="0" y="1869440"/>
                  </a:cubicBezTo>
                  <a:cubicBezTo>
                    <a:pt x="0" y="836977"/>
                    <a:pt x="836977" y="0"/>
                    <a:pt x="1869440" y="0"/>
                  </a:cubicBezTo>
                  <a:close/>
                </a:path>
              </a:pathLst>
            </a:custGeom>
            <a:solidFill>
              <a:srgbClr val="E838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 sz="3600" b="1">
                <a:solidFill>
                  <a:srgbClr val="FF0000"/>
                </a:solidFill>
              </a:endParaRPr>
            </a:p>
          </p:txBody>
        </p:sp>
        <p:pic>
          <p:nvPicPr>
            <p:cNvPr id="61" name="Imagem 60" descr="Logotipo&#10;&#10;Descrição gerada automaticamente">
              <a:extLst>
                <a:ext uri="{FF2B5EF4-FFF2-40B4-BE49-F238E27FC236}">
                  <a16:creationId xmlns:a16="http://schemas.microsoft.com/office/drawing/2014/main" id="{0C261E60-2CEB-418A-9C16-B08E3F55BE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066094" y="6203950"/>
              <a:ext cx="635000" cy="635000"/>
            </a:xfrm>
            <a:prstGeom prst="rect">
              <a:avLst/>
            </a:prstGeom>
          </p:spPr>
        </p:pic>
        <p:sp>
          <p:nvSpPr>
            <p:cNvPr id="62" name="CaixaDeTexto 61">
              <a:extLst>
                <a:ext uri="{FF2B5EF4-FFF2-40B4-BE49-F238E27FC236}">
                  <a16:creationId xmlns:a16="http://schemas.microsoft.com/office/drawing/2014/main" id="{E3B1E1FF-165C-45BE-B6B3-CD845314D9B1}"/>
                </a:ext>
              </a:extLst>
            </p:cNvPr>
            <p:cNvSpPr txBox="1"/>
            <p:nvPr/>
          </p:nvSpPr>
          <p:spPr>
            <a:xfrm rot="16200000">
              <a:off x="-2410265" y="3229691"/>
              <a:ext cx="3723729" cy="400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000" b="1">
                  <a:solidFill>
                    <a:srgbClr val="FFFCEC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Conclusão</a:t>
              </a:r>
            </a:p>
          </p:txBody>
        </p:sp>
      </p:grpSp>
      <p:grpSp>
        <p:nvGrpSpPr>
          <p:cNvPr id="63" name="Agrupar 62">
            <a:extLst>
              <a:ext uri="{FF2B5EF4-FFF2-40B4-BE49-F238E27FC236}">
                <a16:creationId xmlns:a16="http://schemas.microsoft.com/office/drawing/2014/main" id="{5DCC5E8E-60BB-44DA-8777-DDEE7DA793A0}"/>
              </a:ext>
            </a:extLst>
          </p:cNvPr>
          <p:cNvGrpSpPr/>
          <p:nvPr/>
        </p:nvGrpSpPr>
        <p:grpSpPr>
          <a:xfrm>
            <a:off x="-15579531" y="-32676"/>
            <a:ext cx="12200404" cy="6900148"/>
            <a:chOff x="-12543304" y="-12700"/>
            <a:chExt cx="12200404" cy="6900148"/>
          </a:xfrm>
        </p:grpSpPr>
        <p:sp>
          <p:nvSpPr>
            <p:cNvPr id="64" name="Retângulo 63">
              <a:extLst>
                <a:ext uri="{FF2B5EF4-FFF2-40B4-BE49-F238E27FC236}">
                  <a16:creationId xmlns:a16="http://schemas.microsoft.com/office/drawing/2014/main" id="{B066FE1E-2B14-4A63-95AE-49FC7576BDBA}"/>
                </a:ext>
              </a:extLst>
            </p:cNvPr>
            <p:cNvSpPr/>
            <p:nvPr/>
          </p:nvSpPr>
          <p:spPr>
            <a:xfrm>
              <a:off x="-12543304" y="-12700"/>
              <a:ext cx="12200404" cy="690014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>
              <a:outerShdw blurRad="254000" dist="1905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5" name="Forma Livre: Forma 64">
              <a:extLst>
                <a:ext uri="{FF2B5EF4-FFF2-40B4-BE49-F238E27FC236}">
                  <a16:creationId xmlns:a16="http://schemas.microsoft.com/office/drawing/2014/main" id="{49DA96AA-1C74-4C8C-9F10-89B081697E3F}"/>
                </a:ext>
              </a:extLst>
            </p:cNvPr>
            <p:cNvSpPr/>
            <p:nvPr/>
          </p:nvSpPr>
          <p:spPr>
            <a:xfrm>
              <a:off x="-977901" y="1568019"/>
              <a:ext cx="635000" cy="3753691"/>
            </a:xfrm>
            <a:custGeom>
              <a:avLst/>
              <a:gdLst>
                <a:gd name="connsiteX0" fmla="*/ 1869440 w 1930400"/>
                <a:gd name="connsiteY0" fmla="*/ 0 h 3738880"/>
                <a:gd name="connsiteX1" fmla="*/ 1930400 w 1930400"/>
                <a:gd name="connsiteY1" fmla="*/ 3078 h 3738880"/>
                <a:gd name="connsiteX2" fmla="*/ 1930400 w 1930400"/>
                <a:gd name="connsiteY2" fmla="*/ 3735802 h 3738880"/>
                <a:gd name="connsiteX3" fmla="*/ 1869440 w 1930400"/>
                <a:gd name="connsiteY3" fmla="*/ 3738880 h 3738880"/>
                <a:gd name="connsiteX4" fmla="*/ 0 w 1930400"/>
                <a:gd name="connsiteY4" fmla="*/ 1869440 h 3738880"/>
                <a:gd name="connsiteX5" fmla="*/ 1869440 w 1930400"/>
                <a:gd name="connsiteY5" fmla="*/ 0 h 3738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30400" h="3738880">
                  <a:moveTo>
                    <a:pt x="1869440" y="0"/>
                  </a:moveTo>
                  <a:lnTo>
                    <a:pt x="1930400" y="3078"/>
                  </a:lnTo>
                  <a:lnTo>
                    <a:pt x="1930400" y="3735802"/>
                  </a:lnTo>
                  <a:lnTo>
                    <a:pt x="1869440" y="3738880"/>
                  </a:lnTo>
                  <a:cubicBezTo>
                    <a:pt x="836977" y="3738880"/>
                    <a:pt x="0" y="2901903"/>
                    <a:pt x="0" y="1869440"/>
                  </a:cubicBezTo>
                  <a:cubicBezTo>
                    <a:pt x="0" y="836977"/>
                    <a:pt x="836977" y="0"/>
                    <a:pt x="1869440" y="0"/>
                  </a:cubicBezTo>
                  <a:close/>
                </a:path>
              </a:pathLst>
            </a:custGeom>
            <a:solidFill>
              <a:srgbClr val="E838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 sz="3600" b="1">
                <a:solidFill>
                  <a:srgbClr val="FF0000"/>
                </a:solidFill>
              </a:endParaRPr>
            </a:p>
          </p:txBody>
        </p:sp>
        <p:pic>
          <p:nvPicPr>
            <p:cNvPr id="66" name="Imagem 65" descr="Logotipo&#10;&#10;Descrição gerada automaticamente">
              <a:extLst>
                <a:ext uri="{FF2B5EF4-FFF2-40B4-BE49-F238E27FC236}">
                  <a16:creationId xmlns:a16="http://schemas.microsoft.com/office/drawing/2014/main" id="{9DE25467-9DCE-43DA-8B66-84DF8ED860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066094" y="6203950"/>
              <a:ext cx="635000" cy="635000"/>
            </a:xfrm>
            <a:prstGeom prst="rect">
              <a:avLst/>
            </a:prstGeom>
          </p:spPr>
        </p:pic>
        <p:sp>
          <p:nvSpPr>
            <p:cNvPr id="67" name="CaixaDeTexto 66">
              <a:extLst>
                <a:ext uri="{FF2B5EF4-FFF2-40B4-BE49-F238E27FC236}">
                  <a16:creationId xmlns:a16="http://schemas.microsoft.com/office/drawing/2014/main" id="{E62074A5-07EF-4C07-A588-F0945BB6E4C5}"/>
                </a:ext>
              </a:extLst>
            </p:cNvPr>
            <p:cNvSpPr txBox="1"/>
            <p:nvPr/>
          </p:nvSpPr>
          <p:spPr>
            <a:xfrm rot="16200000">
              <a:off x="-2410265" y="3229691"/>
              <a:ext cx="3723729" cy="400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000" b="1">
                  <a:solidFill>
                    <a:srgbClr val="FFFCEC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Introdução</a:t>
              </a:r>
            </a:p>
          </p:txBody>
        </p:sp>
      </p:grpSp>
      <p:grpSp>
        <p:nvGrpSpPr>
          <p:cNvPr id="68" name="Agrupar 67">
            <a:extLst>
              <a:ext uri="{FF2B5EF4-FFF2-40B4-BE49-F238E27FC236}">
                <a16:creationId xmlns:a16="http://schemas.microsoft.com/office/drawing/2014/main" id="{D8D91D57-5421-406C-A76F-CF18B2D3DF16}"/>
              </a:ext>
            </a:extLst>
          </p:cNvPr>
          <p:cNvGrpSpPr/>
          <p:nvPr/>
        </p:nvGrpSpPr>
        <p:grpSpPr>
          <a:xfrm>
            <a:off x="-15911243" y="-41050"/>
            <a:ext cx="12200404" cy="6900148"/>
            <a:chOff x="-12543304" y="-12700"/>
            <a:chExt cx="12200404" cy="6900148"/>
          </a:xfrm>
        </p:grpSpPr>
        <p:sp>
          <p:nvSpPr>
            <p:cNvPr id="69" name="Retângulo 68">
              <a:extLst>
                <a:ext uri="{FF2B5EF4-FFF2-40B4-BE49-F238E27FC236}">
                  <a16:creationId xmlns:a16="http://schemas.microsoft.com/office/drawing/2014/main" id="{ACDB9408-6F9E-45CE-A400-A88855E3D289}"/>
                </a:ext>
              </a:extLst>
            </p:cNvPr>
            <p:cNvSpPr/>
            <p:nvPr/>
          </p:nvSpPr>
          <p:spPr>
            <a:xfrm>
              <a:off x="-12543304" y="-12700"/>
              <a:ext cx="12200404" cy="690014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>
              <a:outerShdw blurRad="254000" dist="1905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0" name="Forma Livre: Forma 69">
              <a:extLst>
                <a:ext uri="{FF2B5EF4-FFF2-40B4-BE49-F238E27FC236}">
                  <a16:creationId xmlns:a16="http://schemas.microsoft.com/office/drawing/2014/main" id="{877A3543-4ADA-463E-9EFD-C4035658EA0A}"/>
                </a:ext>
              </a:extLst>
            </p:cNvPr>
            <p:cNvSpPr/>
            <p:nvPr/>
          </p:nvSpPr>
          <p:spPr>
            <a:xfrm>
              <a:off x="-977901" y="1568019"/>
              <a:ext cx="635000" cy="3753691"/>
            </a:xfrm>
            <a:custGeom>
              <a:avLst/>
              <a:gdLst>
                <a:gd name="connsiteX0" fmla="*/ 1869440 w 1930400"/>
                <a:gd name="connsiteY0" fmla="*/ 0 h 3738880"/>
                <a:gd name="connsiteX1" fmla="*/ 1930400 w 1930400"/>
                <a:gd name="connsiteY1" fmla="*/ 3078 h 3738880"/>
                <a:gd name="connsiteX2" fmla="*/ 1930400 w 1930400"/>
                <a:gd name="connsiteY2" fmla="*/ 3735802 h 3738880"/>
                <a:gd name="connsiteX3" fmla="*/ 1869440 w 1930400"/>
                <a:gd name="connsiteY3" fmla="*/ 3738880 h 3738880"/>
                <a:gd name="connsiteX4" fmla="*/ 0 w 1930400"/>
                <a:gd name="connsiteY4" fmla="*/ 1869440 h 3738880"/>
                <a:gd name="connsiteX5" fmla="*/ 1869440 w 1930400"/>
                <a:gd name="connsiteY5" fmla="*/ 0 h 3738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30400" h="3738880">
                  <a:moveTo>
                    <a:pt x="1869440" y="0"/>
                  </a:moveTo>
                  <a:lnTo>
                    <a:pt x="1930400" y="3078"/>
                  </a:lnTo>
                  <a:lnTo>
                    <a:pt x="1930400" y="3735802"/>
                  </a:lnTo>
                  <a:lnTo>
                    <a:pt x="1869440" y="3738880"/>
                  </a:lnTo>
                  <a:cubicBezTo>
                    <a:pt x="836977" y="3738880"/>
                    <a:pt x="0" y="2901903"/>
                    <a:pt x="0" y="1869440"/>
                  </a:cubicBezTo>
                  <a:cubicBezTo>
                    <a:pt x="0" y="836977"/>
                    <a:pt x="836977" y="0"/>
                    <a:pt x="1869440" y="0"/>
                  </a:cubicBezTo>
                  <a:close/>
                </a:path>
              </a:pathLst>
            </a:custGeom>
            <a:solidFill>
              <a:srgbClr val="E838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 sz="3600" b="1">
                <a:solidFill>
                  <a:srgbClr val="FF0000"/>
                </a:solidFill>
              </a:endParaRPr>
            </a:p>
          </p:txBody>
        </p:sp>
        <p:pic>
          <p:nvPicPr>
            <p:cNvPr id="71" name="Imagem 70" descr="Logotipo&#10;&#10;Descrição gerada automaticamente">
              <a:extLst>
                <a:ext uri="{FF2B5EF4-FFF2-40B4-BE49-F238E27FC236}">
                  <a16:creationId xmlns:a16="http://schemas.microsoft.com/office/drawing/2014/main" id="{49A402A4-2E85-4108-BE31-00ACF668262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066094" y="6203950"/>
              <a:ext cx="635000" cy="635000"/>
            </a:xfrm>
            <a:prstGeom prst="rect">
              <a:avLst/>
            </a:prstGeom>
          </p:spPr>
        </p:pic>
        <p:sp>
          <p:nvSpPr>
            <p:cNvPr id="72" name="CaixaDeTexto 71">
              <a:extLst>
                <a:ext uri="{FF2B5EF4-FFF2-40B4-BE49-F238E27FC236}">
                  <a16:creationId xmlns:a16="http://schemas.microsoft.com/office/drawing/2014/main" id="{C53DE61A-61BC-46E6-AAF6-B488EBC4EFE1}"/>
                </a:ext>
              </a:extLst>
            </p:cNvPr>
            <p:cNvSpPr txBox="1"/>
            <p:nvPr/>
          </p:nvSpPr>
          <p:spPr>
            <a:xfrm rot="16200000">
              <a:off x="-2410265" y="3229691"/>
              <a:ext cx="3723729" cy="400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000" b="1">
                  <a:solidFill>
                    <a:srgbClr val="FFFCEC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Introdução</a:t>
              </a:r>
            </a:p>
          </p:txBody>
        </p:sp>
      </p:grpSp>
      <p:pic>
        <p:nvPicPr>
          <p:cNvPr id="73" name="Imagem 72" descr="Brinquedo de lego&#10;&#10;Descrição gerada automaticamente com confiança média">
            <a:extLst>
              <a:ext uri="{FF2B5EF4-FFF2-40B4-BE49-F238E27FC236}">
                <a16:creationId xmlns:a16="http://schemas.microsoft.com/office/drawing/2014/main" id="{E8A1CDBF-250A-4688-B12E-ABAA92BD0A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0704" y="2398387"/>
            <a:ext cx="1780334" cy="13333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4" name="Imagem 73" descr="Tela de um aparelho eletrônico&#10;&#10;Descrição gerada automaticamente com confiança baixa">
            <a:extLst>
              <a:ext uri="{FF2B5EF4-FFF2-40B4-BE49-F238E27FC236}">
                <a16:creationId xmlns:a16="http://schemas.microsoft.com/office/drawing/2014/main" id="{A75A9649-1BAD-4281-8B0E-3EBCA00447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043" y="3999532"/>
            <a:ext cx="869722" cy="615600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75" name="Imagem 74" descr="Cadeira de plástico&#10;&#10;Descrição gerada automaticamente com confiança média">
            <a:extLst>
              <a:ext uri="{FF2B5EF4-FFF2-40B4-BE49-F238E27FC236}">
                <a16:creationId xmlns:a16="http://schemas.microsoft.com/office/drawing/2014/main" id="{70A4E589-C41D-4471-BC68-1A09D033960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973" y="3556276"/>
            <a:ext cx="791403" cy="129274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76" name="Imagem 75" descr="Ícone&#10;&#10;Descrição gerada automaticamente">
            <a:extLst>
              <a:ext uri="{FF2B5EF4-FFF2-40B4-BE49-F238E27FC236}">
                <a16:creationId xmlns:a16="http://schemas.microsoft.com/office/drawing/2014/main" id="{84037052-C229-48B3-A3A4-A71A0AADA83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3267" y="2839489"/>
            <a:ext cx="1890871" cy="137613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 prstMaterial="matte"/>
        </p:spPr>
      </p:pic>
      <p:cxnSp>
        <p:nvCxnSpPr>
          <p:cNvPr id="6" name="Conector: Curvo 5">
            <a:extLst>
              <a:ext uri="{FF2B5EF4-FFF2-40B4-BE49-F238E27FC236}">
                <a16:creationId xmlns:a16="http://schemas.microsoft.com/office/drawing/2014/main" id="{B0D7E0CF-3679-419C-A0AE-CEC5ACEE6683}"/>
              </a:ext>
            </a:extLst>
          </p:cNvPr>
          <p:cNvCxnSpPr>
            <a:cxnSpLocks/>
            <a:stCxn id="74" idx="2"/>
            <a:endCxn id="75" idx="1"/>
          </p:cNvCxnSpPr>
          <p:nvPr/>
        </p:nvCxnSpPr>
        <p:spPr>
          <a:xfrm rot="5400000" flipH="1" flipV="1">
            <a:off x="2495696" y="2766855"/>
            <a:ext cx="412484" cy="3284069"/>
          </a:xfrm>
          <a:prstGeom prst="curvedConnector4">
            <a:avLst>
              <a:gd name="adj1" fmla="val -55420"/>
              <a:gd name="adj2" fmla="val 56621"/>
            </a:avLst>
          </a:prstGeom>
          <a:ln w="76200">
            <a:solidFill>
              <a:srgbClr val="E83847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Conector: Curvo 7">
            <a:extLst>
              <a:ext uri="{FF2B5EF4-FFF2-40B4-BE49-F238E27FC236}">
                <a16:creationId xmlns:a16="http://schemas.microsoft.com/office/drawing/2014/main" id="{6DCBA654-43E7-4A4E-8D31-0158F163F783}"/>
              </a:ext>
            </a:extLst>
          </p:cNvPr>
          <p:cNvCxnSpPr>
            <a:cxnSpLocks/>
            <a:stCxn id="75" idx="3"/>
            <a:endCxn id="73" idx="1"/>
          </p:cNvCxnSpPr>
          <p:nvPr/>
        </p:nvCxnSpPr>
        <p:spPr>
          <a:xfrm flipV="1">
            <a:off x="5135376" y="3065075"/>
            <a:ext cx="1155328" cy="1137573"/>
          </a:xfrm>
          <a:prstGeom prst="curvedConnector3">
            <a:avLst>
              <a:gd name="adj1" fmla="val 50000"/>
            </a:avLst>
          </a:prstGeom>
          <a:ln w="762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8" name="Conector: Curvo 97">
            <a:extLst>
              <a:ext uri="{FF2B5EF4-FFF2-40B4-BE49-F238E27FC236}">
                <a16:creationId xmlns:a16="http://schemas.microsoft.com/office/drawing/2014/main" id="{F5C45C99-6020-43D2-810D-01E6F0AD63B1}"/>
              </a:ext>
            </a:extLst>
          </p:cNvPr>
          <p:cNvCxnSpPr>
            <a:cxnSpLocks/>
            <a:stCxn id="73" idx="0"/>
            <a:endCxn id="76" idx="1"/>
          </p:cNvCxnSpPr>
          <p:nvPr/>
        </p:nvCxnSpPr>
        <p:spPr>
          <a:xfrm rot="16200000" flipH="1">
            <a:off x="7567484" y="2011773"/>
            <a:ext cx="1129169" cy="1902396"/>
          </a:xfrm>
          <a:prstGeom prst="curvedConnector4">
            <a:avLst>
              <a:gd name="adj1" fmla="val -40490"/>
              <a:gd name="adj2" fmla="val 79905"/>
            </a:avLst>
          </a:prstGeom>
          <a:ln w="762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459836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Agrupar 2">
            <a:extLst>
              <a:ext uri="{FF2B5EF4-FFF2-40B4-BE49-F238E27FC236}">
                <a16:creationId xmlns:a16="http://schemas.microsoft.com/office/drawing/2014/main" id="{B24EB405-131C-4658-AF5C-B83A4046AD24}"/>
              </a:ext>
            </a:extLst>
          </p:cNvPr>
          <p:cNvGrpSpPr/>
          <p:nvPr/>
        </p:nvGrpSpPr>
        <p:grpSpPr>
          <a:xfrm>
            <a:off x="0" y="-5919"/>
            <a:ext cx="12200404" cy="6900148"/>
            <a:chOff x="-12543304" y="-12700"/>
            <a:chExt cx="12200404" cy="6900148"/>
          </a:xfrm>
        </p:grpSpPr>
        <p:sp>
          <p:nvSpPr>
            <p:cNvPr id="43" name="Retângulo 42">
              <a:extLst>
                <a:ext uri="{FF2B5EF4-FFF2-40B4-BE49-F238E27FC236}">
                  <a16:creationId xmlns:a16="http://schemas.microsoft.com/office/drawing/2014/main" id="{B2EEBDBB-FC98-41C8-A4D0-9C1EDDB8D2E7}"/>
                </a:ext>
              </a:extLst>
            </p:cNvPr>
            <p:cNvSpPr/>
            <p:nvPr/>
          </p:nvSpPr>
          <p:spPr>
            <a:xfrm>
              <a:off x="-12543304" y="-12700"/>
              <a:ext cx="12200404" cy="690014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>
              <a:outerShdw blurRad="254000" dist="1905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4" name="Forma Livre: Forma 43">
              <a:extLst>
                <a:ext uri="{FF2B5EF4-FFF2-40B4-BE49-F238E27FC236}">
                  <a16:creationId xmlns:a16="http://schemas.microsoft.com/office/drawing/2014/main" id="{D18885C1-70B2-403F-8B30-79C843DD9D06}"/>
                </a:ext>
              </a:extLst>
            </p:cNvPr>
            <p:cNvSpPr/>
            <p:nvPr/>
          </p:nvSpPr>
          <p:spPr>
            <a:xfrm>
              <a:off x="-977901" y="1568019"/>
              <a:ext cx="635000" cy="3753691"/>
            </a:xfrm>
            <a:custGeom>
              <a:avLst/>
              <a:gdLst>
                <a:gd name="connsiteX0" fmla="*/ 1869440 w 1930400"/>
                <a:gd name="connsiteY0" fmla="*/ 0 h 3738880"/>
                <a:gd name="connsiteX1" fmla="*/ 1930400 w 1930400"/>
                <a:gd name="connsiteY1" fmla="*/ 3078 h 3738880"/>
                <a:gd name="connsiteX2" fmla="*/ 1930400 w 1930400"/>
                <a:gd name="connsiteY2" fmla="*/ 3735802 h 3738880"/>
                <a:gd name="connsiteX3" fmla="*/ 1869440 w 1930400"/>
                <a:gd name="connsiteY3" fmla="*/ 3738880 h 3738880"/>
                <a:gd name="connsiteX4" fmla="*/ 0 w 1930400"/>
                <a:gd name="connsiteY4" fmla="*/ 1869440 h 3738880"/>
                <a:gd name="connsiteX5" fmla="*/ 1869440 w 1930400"/>
                <a:gd name="connsiteY5" fmla="*/ 0 h 3738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30400" h="3738880">
                  <a:moveTo>
                    <a:pt x="1869440" y="0"/>
                  </a:moveTo>
                  <a:lnTo>
                    <a:pt x="1930400" y="3078"/>
                  </a:lnTo>
                  <a:lnTo>
                    <a:pt x="1930400" y="3735802"/>
                  </a:lnTo>
                  <a:lnTo>
                    <a:pt x="1869440" y="3738880"/>
                  </a:lnTo>
                  <a:cubicBezTo>
                    <a:pt x="836977" y="3738880"/>
                    <a:pt x="0" y="2901903"/>
                    <a:pt x="0" y="1869440"/>
                  </a:cubicBezTo>
                  <a:cubicBezTo>
                    <a:pt x="0" y="836977"/>
                    <a:pt x="836977" y="0"/>
                    <a:pt x="1869440" y="0"/>
                  </a:cubicBezTo>
                  <a:close/>
                </a:path>
              </a:pathLst>
            </a:custGeom>
            <a:solidFill>
              <a:srgbClr val="E838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 sz="3600" b="1">
                <a:solidFill>
                  <a:srgbClr val="FF0000"/>
                </a:solidFill>
              </a:endParaRPr>
            </a:p>
          </p:txBody>
        </p:sp>
        <p:pic>
          <p:nvPicPr>
            <p:cNvPr id="4" name="Imagem 3" descr="Logotipo&#10;&#10;Descrição gerada automaticamente">
              <a:extLst>
                <a:ext uri="{FF2B5EF4-FFF2-40B4-BE49-F238E27FC236}">
                  <a16:creationId xmlns:a16="http://schemas.microsoft.com/office/drawing/2014/main" id="{C75218E4-3351-4C8E-8BFB-A20F3DEDEC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066094" y="6203950"/>
              <a:ext cx="635000" cy="635000"/>
            </a:xfrm>
            <a:prstGeom prst="rect">
              <a:avLst/>
            </a:prstGeom>
          </p:spPr>
        </p:pic>
        <p:sp>
          <p:nvSpPr>
            <p:cNvPr id="45" name="CaixaDeTexto 44">
              <a:extLst>
                <a:ext uri="{FF2B5EF4-FFF2-40B4-BE49-F238E27FC236}">
                  <a16:creationId xmlns:a16="http://schemas.microsoft.com/office/drawing/2014/main" id="{583BCA2D-46EE-4E84-9509-A9B51D0024C1}"/>
                </a:ext>
              </a:extLst>
            </p:cNvPr>
            <p:cNvSpPr txBox="1"/>
            <p:nvPr/>
          </p:nvSpPr>
          <p:spPr>
            <a:xfrm rot="16200000">
              <a:off x="-2410265" y="3229691"/>
              <a:ext cx="3723729" cy="400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000" b="1">
                  <a:solidFill>
                    <a:srgbClr val="FFFCEC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Introdução</a:t>
              </a:r>
            </a:p>
          </p:txBody>
        </p:sp>
      </p:grpSp>
      <p:sp>
        <p:nvSpPr>
          <p:cNvPr id="2" name="Retângulo 1">
            <a:extLst>
              <a:ext uri="{FF2B5EF4-FFF2-40B4-BE49-F238E27FC236}">
                <a16:creationId xmlns:a16="http://schemas.microsoft.com/office/drawing/2014/main" id="{D0B9894C-5181-4434-974A-1B109C3722EC}"/>
              </a:ext>
            </a:extLst>
          </p:cNvPr>
          <p:cNvSpPr/>
          <p:nvPr/>
        </p:nvSpPr>
        <p:spPr>
          <a:xfrm>
            <a:off x="-2768958" y="-437882"/>
            <a:ext cx="309093" cy="296214"/>
          </a:xfrm>
          <a:prstGeom prst="rect">
            <a:avLst/>
          </a:prstGeom>
          <a:solidFill>
            <a:srgbClr val="BC2D3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7" name="Retângulo 46">
            <a:extLst>
              <a:ext uri="{FF2B5EF4-FFF2-40B4-BE49-F238E27FC236}">
                <a16:creationId xmlns:a16="http://schemas.microsoft.com/office/drawing/2014/main" id="{B78A90BA-63CE-4D36-A88B-1D29A4E752A7}"/>
              </a:ext>
            </a:extLst>
          </p:cNvPr>
          <p:cNvSpPr/>
          <p:nvPr/>
        </p:nvSpPr>
        <p:spPr>
          <a:xfrm>
            <a:off x="-536836" y="-429296"/>
            <a:ext cx="309093" cy="296214"/>
          </a:xfrm>
          <a:prstGeom prst="rect">
            <a:avLst/>
          </a:prstGeom>
          <a:solidFill>
            <a:srgbClr val="FFFCE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8" name="Retângulo 47">
            <a:extLst>
              <a:ext uri="{FF2B5EF4-FFF2-40B4-BE49-F238E27FC236}">
                <a16:creationId xmlns:a16="http://schemas.microsoft.com/office/drawing/2014/main" id="{04C7E8A2-407E-485D-8903-B0FC320567D4}"/>
              </a:ext>
            </a:extLst>
          </p:cNvPr>
          <p:cNvSpPr/>
          <p:nvPr/>
        </p:nvSpPr>
        <p:spPr>
          <a:xfrm>
            <a:off x="-2322089" y="-440592"/>
            <a:ext cx="309093" cy="296214"/>
          </a:xfrm>
          <a:prstGeom prst="rect">
            <a:avLst/>
          </a:prstGeom>
          <a:solidFill>
            <a:srgbClr val="4BA3C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9" name="Retângulo 48">
            <a:extLst>
              <a:ext uri="{FF2B5EF4-FFF2-40B4-BE49-F238E27FC236}">
                <a16:creationId xmlns:a16="http://schemas.microsoft.com/office/drawing/2014/main" id="{EA2C5B7E-30FA-48BB-8354-7DFB100AD6EB}"/>
              </a:ext>
            </a:extLst>
          </p:cNvPr>
          <p:cNvSpPr/>
          <p:nvPr/>
        </p:nvSpPr>
        <p:spPr>
          <a:xfrm>
            <a:off x="-983705" y="-429296"/>
            <a:ext cx="309093" cy="296214"/>
          </a:xfrm>
          <a:prstGeom prst="rect">
            <a:avLst/>
          </a:prstGeom>
          <a:solidFill>
            <a:srgbClr val="3D3D3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0" name="Retângulo 49">
            <a:extLst>
              <a:ext uri="{FF2B5EF4-FFF2-40B4-BE49-F238E27FC236}">
                <a16:creationId xmlns:a16="http://schemas.microsoft.com/office/drawing/2014/main" id="{B01A1636-0495-4CB6-B720-78C8BA469376}"/>
              </a:ext>
            </a:extLst>
          </p:cNvPr>
          <p:cNvSpPr/>
          <p:nvPr/>
        </p:nvSpPr>
        <p:spPr>
          <a:xfrm>
            <a:off x="-1870132" y="-433589"/>
            <a:ext cx="309093" cy="296214"/>
          </a:xfrm>
          <a:prstGeom prst="rect">
            <a:avLst/>
          </a:prstGeom>
          <a:solidFill>
            <a:srgbClr val="1D3557"/>
          </a:solidFill>
          <a:ln>
            <a:solidFill>
              <a:srgbClr val="192D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1" name="Retângulo 50">
            <a:extLst>
              <a:ext uri="{FF2B5EF4-FFF2-40B4-BE49-F238E27FC236}">
                <a16:creationId xmlns:a16="http://schemas.microsoft.com/office/drawing/2014/main" id="{7CB36EB0-3808-4903-A188-1EF6BD9EB0FD}"/>
              </a:ext>
            </a:extLst>
          </p:cNvPr>
          <p:cNvSpPr/>
          <p:nvPr/>
        </p:nvSpPr>
        <p:spPr>
          <a:xfrm>
            <a:off x="-1454352" y="-434614"/>
            <a:ext cx="309093" cy="296214"/>
          </a:xfrm>
          <a:prstGeom prst="rect">
            <a:avLst/>
          </a:prstGeom>
          <a:solidFill>
            <a:srgbClr val="2A2A2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D6DEF86F-2E3B-4A3D-B32F-05DD03C47F5F}"/>
              </a:ext>
            </a:extLst>
          </p:cNvPr>
          <p:cNvGrpSpPr/>
          <p:nvPr/>
        </p:nvGrpSpPr>
        <p:grpSpPr>
          <a:xfrm>
            <a:off x="2784" y="-21074"/>
            <a:ext cx="12200404" cy="6900148"/>
            <a:chOff x="-12543304" y="-12700"/>
            <a:chExt cx="12200404" cy="6900148"/>
          </a:xfrm>
        </p:grpSpPr>
        <p:sp>
          <p:nvSpPr>
            <p:cNvPr id="15" name="Retângulo 14">
              <a:extLst>
                <a:ext uri="{FF2B5EF4-FFF2-40B4-BE49-F238E27FC236}">
                  <a16:creationId xmlns:a16="http://schemas.microsoft.com/office/drawing/2014/main" id="{84E7D8EC-D664-467E-A3D7-6B7ABE2D8973}"/>
                </a:ext>
              </a:extLst>
            </p:cNvPr>
            <p:cNvSpPr/>
            <p:nvPr/>
          </p:nvSpPr>
          <p:spPr>
            <a:xfrm>
              <a:off x="-12543304" y="-12700"/>
              <a:ext cx="12200404" cy="690014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>
              <a:outerShdw blurRad="254000" dist="1905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6" name="Forma Livre: Forma 15">
              <a:extLst>
                <a:ext uri="{FF2B5EF4-FFF2-40B4-BE49-F238E27FC236}">
                  <a16:creationId xmlns:a16="http://schemas.microsoft.com/office/drawing/2014/main" id="{FE489DE8-A654-4D6F-9E40-1DAB1B690C22}"/>
                </a:ext>
              </a:extLst>
            </p:cNvPr>
            <p:cNvSpPr/>
            <p:nvPr/>
          </p:nvSpPr>
          <p:spPr>
            <a:xfrm>
              <a:off x="-977901" y="1568019"/>
              <a:ext cx="635000" cy="3753691"/>
            </a:xfrm>
            <a:custGeom>
              <a:avLst/>
              <a:gdLst>
                <a:gd name="connsiteX0" fmla="*/ 1869440 w 1930400"/>
                <a:gd name="connsiteY0" fmla="*/ 0 h 3738880"/>
                <a:gd name="connsiteX1" fmla="*/ 1930400 w 1930400"/>
                <a:gd name="connsiteY1" fmla="*/ 3078 h 3738880"/>
                <a:gd name="connsiteX2" fmla="*/ 1930400 w 1930400"/>
                <a:gd name="connsiteY2" fmla="*/ 3735802 h 3738880"/>
                <a:gd name="connsiteX3" fmla="*/ 1869440 w 1930400"/>
                <a:gd name="connsiteY3" fmla="*/ 3738880 h 3738880"/>
                <a:gd name="connsiteX4" fmla="*/ 0 w 1930400"/>
                <a:gd name="connsiteY4" fmla="*/ 1869440 h 3738880"/>
                <a:gd name="connsiteX5" fmla="*/ 1869440 w 1930400"/>
                <a:gd name="connsiteY5" fmla="*/ 0 h 3738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30400" h="3738880">
                  <a:moveTo>
                    <a:pt x="1869440" y="0"/>
                  </a:moveTo>
                  <a:lnTo>
                    <a:pt x="1930400" y="3078"/>
                  </a:lnTo>
                  <a:lnTo>
                    <a:pt x="1930400" y="3735802"/>
                  </a:lnTo>
                  <a:lnTo>
                    <a:pt x="1869440" y="3738880"/>
                  </a:lnTo>
                  <a:cubicBezTo>
                    <a:pt x="836977" y="3738880"/>
                    <a:pt x="0" y="2901903"/>
                    <a:pt x="0" y="1869440"/>
                  </a:cubicBezTo>
                  <a:cubicBezTo>
                    <a:pt x="0" y="836977"/>
                    <a:pt x="836977" y="0"/>
                    <a:pt x="1869440" y="0"/>
                  </a:cubicBezTo>
                  <a:close/>
                </a:path>
              </a:pathLst>
            </a:custGeom>
            <a:solidFill>
              <a:srgbClr val="E838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 sz="3600" b="1">
                <a:solidFill>
                  <a:srgbClr val="FF0000"/>
                </a:solidFill>
              </a:endParaRPr>
            </a:p>
          </p:txBody>
        </p:sp>
        <p:pic>
          <p:nvPicPr>
            <p:cNvPr id="17" name="Imagem 16" descr="Logotipo&#10;&#10;Descrição gerada automaticamente">
              <a:extLst>
                <a:ext uri="{FF2B5EF4-FFF2-40B4-BE49-F238E27FC236}">
                  <a16:creationId xmlns:a16="http://schemas.microsoft.com/office/drawing/2014/main" id="{7E5D99F9-CEF7-46D2-BA3B-556FF6C95C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066094" y="6203950"/>
              <a:ext cx="635000" cy="635000"/>
            </a:xfrm>
            <a:prstGeom prst="rect">
              <a:avLst/>
            </a:prstGeom>
          </p:spPr>
        </p:pic>
        <p:sp>
          <p:nvSpPr>
            <p:cNvPr id="18" name="CaixaDeTexto 17">
              <a:extLst>
                <a:ext uri="{FF2B5EF4-FFF2-40B4-BE49-F238E27FC236}">
                  <a16:creationId xmlns:a16="http://schemas.microsoft.com/office/drawing/2014/main" id="{71D98A34-091E-4154-8759-B00081EE1A2B}"/>
                </a:ext>
              </a:extLst>
            </p:cNvPr>
            <p:cNvSpPr txBox="1"/>
            <p:nvPr/>
          </p:nvSpPr>
          <p:spPr>
            <a:xfrm rot="16200000">
              <a:off x="-2410265" y="3229691"/>
              <a:ext cx="3723729" cy="400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000" b="1">
                  <a:solidFill>
                    <a:srgbClr val="FFFCEC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Diagramas</a:t>
              </a: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B5F7A6BC-8926-4C86-A84F-439843ECAC54}"/>
              </a:ext>
            </a:extLst>
          </p:cNvPr>
          <p:cNvGrpSpPr/>
          <p:nvPr/>
        </p:nvGrpSpPr>
        <p:grpSpPr>
          <a:xfrm>
            <a:off x="-9023" y="-12700"/>
            <a:ext cx="12200404" cy="6900148"/>
            <a:chOff x="-12543304" y="-12700"/>
            <a:chExt cx="12200404" cy="6900148"/>
          </a:xfrm>
        </p:grpSpPr>
        <p:sp>
          <p:nvSpPr>
            <p:cNvPr id="20" name="Retângulo 19">
              <a:extLst>
                <a:ext uri="{FF2B5EF4-FFF2-40B4-BE49-F238E27FC236}">
                  <a16:creationId xmlns:a16="http://schemas.microsoft.com/office/drawing/2014/main" id="{3E29CEAD-9BA9-4F91-A7B8-1B871F9ECEDC}"/>
                </a:ext>
              </a:extLst>
            </p:cNvPr>
            <p:cNvSpPr/>
            <p:nvPr/>
          </p:nvSpPr>
          <p:spPr>
            <a:xfrm>
              <a:off x="-12543304" y="-12700"/>
              <a:ext cx="12200404" cy="690014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>
              <a:outerShdw blurRad="254000" dist="1905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1" name="Forma Livre: Forma 20">
              <a:extLst>
                <a:ext uri="{FF2B5EF4-FFF2-40B4-BE49-F238E27FC236}">
                  <a16:creationId xmlns:a16="http://schemas.microsoft.com/office/drawing/2014/main" id="{D4F25A17-222B-48E7-91A3-86EF3C5A22F7}"/>
                </a:ext>
              </a:extLst>
            </p:cNvPr>
            <p:cNvSpPr/>
            <p:nvPr/>
          </p:nvSpPr>
          <p:spPr>
            <a:xfrm>
              <a:off x="-977901" y="1568019"/>
              <a:ext cx="635000" cy="3753691"/>
            </a:xfrm>
            <a:custGeom>
              <a:avLst/>
              <a:gdLst>
                <a:gd name="connsiteX0" fmla="*/ 1869440 w 1930400"/>
                <a:gd name="connsiteY0" fmla="*/ 0 h 3738880"/>
                <a:gd name="connsiteX1" fmla="*/ 1930400 w 1930400"/>
                <a:gd name="connsiteY1" fmla="*/ 3078 h 3738880"/>
                <a:gd name="connsiteX2" fmla="*/ 1930400 w 1930400"/>
                <a:gd name="connsiteY2" fmla="*/ 3735802 h 3738880"/>
                <a:gd name="connsiteX3" fmla="*/ 1869440 w 1930400"/>
                <a:gd name="connsiteY3" fmla="*/ 3738880 h 3738880"/>
                <a:gd name="connsiteX4" fmla="*/ 0 w 1930400"/>
                <a:gd name="connsiteY4" fmla="*/ 1869440 h 3738880"/>
                <a:gd name="connsiteX5" fmla="*/ 1869440 w 1930400"/>
                <a:gd name="connsiteY5" fmla="*/ 0 h 3738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30400" h="3738880">
                  <a:moveTo>
                    <a:pt x="1869440" y="0"/>
                  </a:moveTo>
                  <a:lnTo>
                    <a:pt x="1930400" y="3078"/>
                  </a:lnTo>
                  <a:lnTo>
                    <a:pt x="1930400" y="3735802"/>
                  </a:lnTo>
                  <a:lnTo>
                    <a:pt x="1869440" y="3738880"/>
                  </a:lnTo>
                  <a:cubicBezTo>
                    <a:pt x="836977" y="3738880"/>
                    <a:pt x="0" y="2901903"/>
                    <a:pt x="0" y="1869440"/>
                  </a:cubicBezTo>
                  <a:cubicBezTo>
                    <a:pt x="0" y="836977"/>
                    <a:pt x="836977" y="0"/>
                    <a:pt x="1869440" y="0"/>
                  </a:cubicBezTo>
                  <a:close/>
                </a:path>
              </a:pathLst>
            </a:custGeom>
            <a:solidFill>
              <a:srgbClr val="E838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 sz="3600" b="1">
                <a:solidFill>
                  <a:srgbClr val="FF0000"/>
                </a:solidFill>
              </a:endParaRPr>
            </a:p>
          </p:txBody>
        </p:sp>
        <p:pic>
          <p:nvPicPr>
            <p:cNvPr id="22" name="Imagem 21" descr="Logotipo&#10;&#10;Descrição gerada automaticamente">
              <a:extLst>
                <a:ext uri="{FF2B5EF4-FFF2-40B4-BE49-F238E27FC236}">
                  <a16:creationId xmlns:a16="http://schemas.microsoft.com/office/drawing/2014/main" id="{38DA5737-86FB-4127-BCEA-7C4C870F69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066094" y="6203950"/>
              <a:ext cx="635000" cy="635000"/>
            </a:xfrm>
            <a:prstGeom prst="rect">
              <a:avLst/>
            </a:prstGeom>
          </p:spPr>
        </p:pic>
        <p:sp>
          <p:nvSpPr>
            <p:cNvPr id="23" name="CaixaDeTexto 22">
              <a:extLst>
                <a:ext uri="{FF2B5EF4-FFF2-40B4-BE49-F238E27FC236}">
                  <a16:creationId xmlns:a16="http://schemas.microsoft.com/office/drawing/2014/main" id="{0E878858-A663-4E78-8046-B483A9AD0B8A}"/>
                </a:ext>
              </a:extLst>
            </p:cNvPr>
            <p:cNvSpPr txBox="1"/>
            <p:nvPr/>
          </p:nvSpPr>
          <p:spPr>
            <a:xfrm rot="16200000">
              <a:off x="-2410265" y="3229691"/>
              <a:ext cx="3723729" cy="400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000" b="1">
                  <a:solidFill>
                    <a:srgbClr val="FFFCEC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Sprint backlog</a:t>
              </a:r>
            </a:p>
          </p:txBody>
        </p:sp>
      </p:grpSp>
      <p:grpSp>
        <p:nvGrpSpPr>
          <p:cNvPr id="24" name="Agrupar 23">
            <a:extLst>
              <a:ext uri="{FF2B5EF4-FFF2-40B4-BE49-F238E27FC236}">
                <a16:creationId xmlns:a16="http://schemas.microsoft.com/office/drawing/2014/main" id="{41DB2811-6D34-4626-B8BF-3889E6B1F4E2}"/>
              </a:ext>
            </a:extLst>
          </p:cNvPr>
          <p:cNvGrpSpPr/>
          <p:nvPr/>
        </p:nvGrpSpPr>
        <p:grpSpPr>
          <a:xfrm>
            <a:off x="-7361" y="-22688"/>
            <a:ext cx="12200404" cy="6900148"/>
            <a:chOff x="-12543304" y="-12700"/>
            <a:chExt cx="12200404" cy="6900148"/>
          </a:xfrm>
        </p:grpSpPr>
        <p:sp>
          <p:nvSpPr>
            <p:cNvPr id="25" name="Retângulo 24">
              <a:extLst>
                <a:ext uri="{FF2B5EF4-FFF2-40B4-BE49-F238E27FC236}">
                  <a16:creationId xmlns:a16="http://schemas.microsoft.com/office/drawing/2014/main" id="{1D665634-707F-4FFC-818C-B66B4630143D}"/>
                </a:ext>
              </a:extLst>
            </p:cNvPr>
            <p:cNvSpPr/>
            <p:nvPr/>
          </p:nvSpPr>
          <p:spPr>
            <a:xfrm>
              <a:off x="-12543304" y="-12700"/>
              <a:ext cx="12200404" cy="690014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>
              <a:outerShdw blurRad="254000" dist="1905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6" name="Forma Livre: Forma 25">
              <a:extLst>
                <a:ext uri="{FF2B5EF4-FFF2-40B4-BE49-F238E27FC236}">
                  <a16:creationId xmlns:a16="http://schemas.microsoft.com/office/drawing/2014/main" id="{5033FC5A-FD69-4AC2-A2A8-56AAB5E7A396}"/>
                </a:ext>
              </a:extLst>
            </p:cNvPr>
            <p:cNvSpPr/>
            <p:nvPr/>
          </p:nvSpPr>
          <p:spPr>
            <a:xfrm>
              <a:off x="-977901" y="1568019"/>
              <a:ext cx="635000" cy="3753691"/>
            </a:xfrm>
            <a:custGeom>
              <a:avLst/>
              <a:gdLst>
                <a:gd name="connsiteX0" fmla="*/ 1869440 w 1930400"/>
                <a:gd name="connsiteY0" fmla="*/ 0 h 3738880"/>
                <a:gd name="connsiteX1" fmla="*/ 1930400 w 1930400"/>
                <a:gd name="connsiteY1" fmla="*/ 3078 h 3738880"/>
                <a:gd name="connsiteX2" fmla="*/ 1930400 w 1930400"/>
                <a:gd name="connsiteY2" fmla="*/ 3735802 h 3738880"/>
                <a:gd name="connsiteX3" fmla="*/ 1869440 w 1930400"/>
                <a:gd name="connsiteY3" fmla="*/ 3738880 h 3738880"/>
                <a:gd name="connsiteX4" fmla="*/ 0 w 1930400"/>
                <a:gd name="connsiteY4" fmla="*/ 1869440 h 3738880"/>
                <a:gd name="connsiteX5" fmla="*/ 1869440 w 1930400"/>
                <a:gd name="connsiteY5" fmla="*/ 0 h 3738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30400" h="3738880">
                  <a:moveTo>
                    <a:pt x="1869440" y="0"/>
                  </a:moveTo>
                  <a:lnTo>
                    <a:pt x="1930400" y="3078"/>
                  </a:lnTo>
                  <a:lnTo>
                    <a:pt x="1930400" y="3735802"/>
                  </a:lnTo>
                  <a:lnTo>
                    <a:pt x="1869440" y="3738880"/>
                  </a:lnTo>
                  <a:cubicBezTo>
                    <a:pt x="836977" y="3738880"/>
                    <a:pt x="0" y="2901903"/>
                    <a:pt x="0" y="1869440"/>
                  </a:cubicBezTo>
                  <a:cubicBezTo>
                    <a:pt x="0" y="836977"/>
                    <a:pt x="836977" y="0"/>
                    <a:pt x="1869440" y="0"/>
                  </a:cubicBezTo>
                  <a:close/>
                </a:path>
              </a:pathLst>
            </a:custGeom>
            <a:solidFill>
              <a:srgbClr val="E838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 sz="3600" b="1">
                <a:solidFill>
                  <a:srgbClr val="FF0000"/>
                </a:solidFill>
              </a:endParaRPr>
            </a:p>
          </p:txBody>
        </p:sp>
        <p:pic>
          <p:nvPicPr>
            <p:cNvPr id="27" name="Imagem 26" descr="Logotipo&#10;&#10;Descrição gerada automaticamente">
              <a:extLst>
                <a:ext uri="{FF2B5EF4-FFF2-40B4-BE49-F238E27FC236}">
                  <a16:creationId xmlns:a16="http://schemas.microsoft.com/office/drawing/2014/main" id="{966A07F5-99A4-4218-BA05-E118A79F2D6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066094" y="6203950"/>
              <a:ext cx="635000" cy="635000"/>
            </a:xfrm>
            <a:prstGeom prst="rect">
              <a:avLst/>
            </a:prstGeom>
          </p:spPr>
        </p:pic>
        <p:sp>
          <p:nvSpPr>
            <p:cNvPr id="28" name="CaixaDeTexto 27">
              <a:extLst>
                <a:ext uri="{FF2B5EF4-FFF2-40B4-BE49-F238E27FC236}">
                  <a16:creationId xmlns:a16="http://schemas.microsoft.com/office/drawing/2014/main" id="{359A0E2D-1290-4499-AF73-2744018BC901}"/>
                </a:ext>
              </a:extLst>
            </p:cNvPr>
            <p:cNvSpPr txBox="1"/>
            <p:nvPr/>
          </p:nvSpPr>
          <p:spPr>
            <a:xfrm rot="16200000">
              <a:off x="-2410265" y="3229691"/>
              <a:ext cx="3723729" cy="400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000" b="1">
                  <a:solidFill>
                    <a:srgbClr val="FFFCEC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Banco de dados</a:t>
              </a:r>
            </a:p>
          </p:txBody>
        </p:sp>
      </p:grpSp>
      <p:grpSp>
        <p:nvGrpSpPr>
          <p:cNvPr id="29" name="Agrupar 28">
            <a:extLst>
              <a:ext uri="{FF2B5EF4-FFF2-40B4-BE49-F238E27FC236}">
                <a16:creationId xmlns:a16="http://schemas.microsoft.com/office/drawing/2014/main" id="{48B00C50-AB65-4ED4-9A8B-EA3BA2341B7B}"/>
              </a:ext>
            </a:extLst>
          </p:cNvPr>
          <p:cNvGrpSpPr/>
          <p:nvPr/>
        </p:nvGrpSpPr>
        <p:grpSpPr>
          <a:xfrm>
            <a:off x="-5698" y="-31062"/>
            <a:ext cx="12200404" cy="6900148"/>
            <a:chOff x="-12543304" y="-12700"/>
            <a:chExt cx="12200404" cy="6900148"/>
          </a:xfrm>
        </p:grpSpPr>
        <p:sp>
          <p:nvSpPr>
            <p:cNvPr id="30" name="Retângulo 29">
              <a:extLst>
                <a:ext uri="{FF2B5EF4-FFF2-40B4-BE49-F238E27FC236}">
                  <a16:creationId xmlns:a16="http://schemas.microsoft.com/office/drawing/2014/main" id="{D1461AB6-3B20-4DD2-B147-CC6BF3B735D8}"/>
                </a:ext>
              </a:extLst>
            </p:cNvPr>
            <p:cNvSpPr/>
            <p:nvPr/>
          </p:nvSpPr>
          <p:spPr>
            <a:xfrm>
              <a:off x="-12543304" y="-12700"/>
              <a:ext cx="12200404" cy="690014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>
              <a:outerShdw blurRad="254000" dist="1905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1" name="Forma Livre: Forma 30">
              <a:extLst>
                <a:ext uri="{FF2B5EF4-FFF2-40B4-BE49-F238E27FC236}">
                  <a16:creationId xmlns:a16="http://schemas.microsoft.com/office/drawing/2014/main" id="{15A27138-C339-4C00-B51A-B4EB52300AEA}"/>
                </a:ext>
              </a:extLst>
            </p:cNvPr>
            <p:cNvSpPr/>
            <p:nvPr/>
          </p:nvSpPr>
          <p:spPr>
            <a:xfrm>
              <a:off x="-977901" y="1568019"/>
              <a:ext cx="635000" cy="3753691"/>
            </a:xfrm>
            <a:custGeom>
              <a:avLst/>
              <a:gdLst>
                <a:gd name="connsiteX0" fmla="*/ 1869440 w 1930400"/>
                <a:gd name="connsiteY0" fmla="*/ 0 h 3738880"/>
                <a:gd name="connsiteX1" fmla="*/ 1930400 w 1930400"/>
                <a:gd name="connsiteY1" fmla="*/ 3078 h 3738880"/>
                <a:gd name="connsiteX2" fmla="*/ 1930400 w 1930400"/>
                <a:gd name="connsiteY2" fmla="*/ 3735802 h 3738880"/>
                <a:gd name="connsiteX3" fmla="*/ 1869440 w 1930400"/>
                <a:gd name="connsiteY3" fmla="*/ 3738880 h 3738880"/>
                <a:gd name="connsiteX4" fmla="*/ 0 w 1930400"/>
                <a:gd name="connsiteY4" fmla="*/ 1869440 h 3738880"/>
                <a:gd name="connsiteX5" fmla="*/ 1869440 w 1930400"/>
                <a:gd name="connsiteY5" fmla="*/ 0 h 3738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30400" h="3738880">
                  <a:moveTo>
                    <a:pt x="1869440" y="0"/>
                  </a:moveTo>
                  <a:lnTo>
                    <a:pt x="1930400" y="3078"/>
                  </a:lnTo>
                  <a:lnTo>
                    <a:pt x="1930400" y="3735802"/>
                  </a:lnTo>
                  <a:lnTo>
                    <a:pt x="1869440" y="3738880"/>
                  </a:lnTo>
                  <a:cubicBezTo>
                    <a:pt x="836977" y="3738880"/>
                    <a:pt x="0" y="2901903"/>
                    <a:pt x="0" y="1869440"/>
                  </a:cubicBezTo>
                  <a:cubicBezTo>
                    <a:pt x="0" y="836977"/>
                    <a:pt x="836977" y="0"/>
                    <a:pt x="1869440" y="0"/>
                  </a:cubicBezTo>
                  <a:close/>
                </a:path>
              </a:pathLst>
            </a:custGeom>
            <a:solidFill>
              <a:srgbClr val="E838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 sz="3600" b="1">
                <a:solidFill>
                  <a:srgbClr val="FF0000"/>
                </a:solidFill>
              </a:endParaRPr>
            </a:p>
          </p:txBody>
        </p:sp>
        <p:pic>
          <p:nvPicPr>
            <p:cNvPr id="32" name="Imagem 31" descr="Logotipo&#10;&#10;Descrição gerada automaticamente">
              <a:extLst>
                <a:ext uri="{FF2B5EF4-FFF2-40B4-BE49-F238E27FC236}">
                  <a16:creationId xmlns:a16="http://schemas.microsoft.com/office/drawing/2014/main" id="{93B5372B-A940-49F8-B978-17F4B6882DC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066094" y="6203950"/>
              <a:ext cx="635000" cy="635000"/>
            </a:xfrm>
            <a:prstGeom prst="rect">
              <a:avLst/>
            </a:prstGeom>
          </p:spPr>
        </p:pic>
        <p:sp>
          <p:nvSpPr>
            <p:cNvPr id="33" name="CaixaDeTexto 32">
              <a:extLst>
                <a:ext uri="{FF2B5EF4-FFF2-40B4-BE49-F238E27FC236}">
                  <a16:creationId xmlns:a16="http://schemas.microsoft.com/office/drawing/2014/main" id="{AE275FDE-C45C-4A4A-9E1D-8EC3F8AE339D}"/>
                </a:ext>
              </a:extLst>
            </p:cNvPr>
            <p:cNvSpPr txBox="1"/>
            <p:nvPr/>
          </p:nvSpPr>
          <p:spPr>
            <a:xfrm rot="16200000">
              <a:off x="-2410265" y="3229691"/>
              <a:ext cx="3723729" cy="400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000" b="1">
                  <a:solidFill>
                    <a:srgbClr val="FFFCEC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Site institucional</a:t>
              </a:r>
            </a:p>
          </p:txBody>
        </p:sp>
      </p:grpSp>
      <p:grpSp>
        <p:nvGrpSpPr>
          <p:cNvPr id="34" name="Agrupar 33">
            <a:extLst>
              <a:ext uri="{FF2B5EF4-FFF2-40B4-BE49-F238E27FC236}">
                <a16:creationId xmlns:a16="http://schemas.microsoft.com/office/drawing/2014/main" id="{03731CFA-D3D7-4D2B-A985-F1E314F202F4}"/>
              </a:ext>
            </a:extLst>
          </p:cNvPr>
          <p:cNvGrpSpPr/>
          <p:nvPr/>
        </p:nvGrpSpPr>
        <p:grpSpPr>
          <a:xfrm>
            <a:off x="-17505" y="-22688"/>
            <a:ext cx="12200404" cy="6900148"/>
            <a:chOff x="-12543304" y="-12700"/>
            <a:chExt cx="12200404" cy="6900148"/>
          </a:xfrm>
        </p:grpSpPr>
        <p:sp>
          <p:nvSpPr>
            <p:cNvPr id="35" name="Retângulo 34">
              <a:extLst>
                <a:ext uri="{FF2B5EF4-FFF2-40B4-BE49-F238E27FC236}">
                  <a16:creationId xmlns:a16="http://schemas.microsoft.com/office/drawing/2014/main" id="{5DE7D1C0-F155-4E73-8D56-F65E4C7C81EF}"/>
                </a:ext>
              </a:extLst>
            </p:cNvPr>
            <p:cNvSpPr/>
            <p:nvPr/>
          </p:nvSpPr>
          <p:spPr>
            <a:xfrm>
              <a:off x="-12543304" y="-12700"/>
              <a:ext cx="12200404" cy="690014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>
              <a:outerShdw blurRad="254000" dist="1905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6" name="Forma Livre: Forma 35">
              <a:extLst>
                <a:ext uri="{FF2B5EF4-FFF2-40B4-BE49-F238E27FC236}">
                  <a16:creationId xmlns:a16="http://schemas.microsoft.com/office/drawing/2014/main" id="{1002F5A1-F3E4-4688-9869-6872A3005CCC}"/>
                </a:ext>
              </a:extLst>
            </p:cNvPr>
            <p:cNvSpPr/>
            <p:nvPr/>
          </p:nvSpPr>
          <p:spPr>
            <a:xfrm>
              <a:off x="-977901" y="1568019"/>
              <a:ext cx="635000" cy="3753691"/>
            </a:xfrm>
            <a:custGeom>
              <a:avLst/>
              <a:gdLst>
                <a:gd name="connsiteX0" fmla="*/ 1869440 w 1930400"/>
                <a:gd name="connsiteY0" fmla="*/ 0 h 3738880"/>
                <a:gd name="connsiteX1" fmla="*/ 1930400 w 1930400"/>
                <a:gd name="connsiteY1" fmla="*/ 3078 h 3738880"/>
                <a:gd name="connsiteX2" fmla="*/ 1930400 w 1930400"/>
                <a:gd name="connsiteY2" fmla="*/ 3735802 h 3738880"/>
                <a:gd name="connsiteX3" fmla="*/ 1869440 w 1930400"/>
                <a:gd name="connsiteY3" fmla="*/ 3738880 h 3738880"/>
                <a:gd name="connsiteX4" fmla="*/ 0 w 1930400"/>
                <a:gd name="connsiteY4" fmla="*/ 1869440 h 3738880"/>
                <a:gd name="connsiteX5" fmla="*/ 1869440 w 1930400"/>
                <a:gd name="connsiteY5" fmla="*/ 0 h 3738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30400" h="3738880">
                  <a:moveTo>
                    <a:pt x="1869440" y="0"/>
                  </a:moveTo>
                  <a:lnTo>
                    <a:pt x="1930400" y="3078"/>
                  </a:lnTo>
                  <a:lnTo>
                    <a:pt x="1930400" y="3735802"/>
                  </a:lnTo>
                  <a:lnTo>
                    <a:pt x="1869440" y="3738880"/>
                  </a:lnTo>
                  <a:cubicBezTo>
                    <a:pt x="836977" y="3738880"/>
                    <a:pt x="0" y="2901903"/>
                    <a:pt x="0" y="1869440"/>
                  </a:cubicBezTo>
                  <a:cubicBezTo>
                    <a:pt x="0" y="836977"/>
                    <a:pt x="836977" y="0"/>
                    <a:pt x="1869440" y="0"/>
                  </a:cubicBezTo>
                  <a:close/>
                </a:path>
              </a:pathLst>
            </a:custGeom>
            <a:solidFill>
              <a:srgbClr val="E838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 sz="3600" b="1">
                <a:solidFill>
                  <a:srgbClr val="FF0000"/>
                </a:solidFill>
              </a:endParaRPr>
            </a:p>
          </p:txBody>
        </p:sp>
        <p:pic>
          <p:nvPicPr>
            <p:cNvPr id="37" name="Imagem 36" descr="Logotipo&#10;&#10;Descrição gerada automaticamente">
              <a:extLst>
                <a:ext uri="{FF2B5EF4-FFF2-40B4-BE49-F238E27FC236}">
                  <a16:creationId xmlns:a16="http://schemas.microsoft.com/office/drawing/2014/main" id="{9088C97C-A9D6-4613-B9A1-34A2EFF70A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066094" y="6203950"/>
              <a:ext cx="635000" cy="635000"/>
            </a:xfrm>
            <a:prstGeom prst="rect">
              <a:avLst/>
            </a:prstGeom>
          </p:spPr>
        </p:pic>
        <p:sp>
          <p:nvSpPr>
            <p:cNvPr id="38" name="CaixaDeTexto 37">
              <a:extLst>
                <a:ext uri="{FF2B5EF4-FFF2-40B4-BE49-F238E27FC236}">
                  <a16:creationId xmlns:a16="http://schemas.microsoft.com/office/drawing/2014/main" id="{6774378F-AB6F-4A4E-A26E-40A2C2D773E2}"/>
                </a:ext>
              </a:extLst>
            </p:cNvPr>
            <p:cNvSpPr txBox="1"/>
            <p:nvPr/>
          </p:nvSpPr>
          <p:spPr>
            <a:xfrm rot="16200000">
              <a:off x="-2410265" y="3229691"/>
              <a:ext cx="3723729" cy="400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000" b="1">
                  <a:solidFill>
                    <a:srgbClr val="FFFCEC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Simulador</a:t>
              </a:r>
            </a:p>
          </p:txBody>
        </p:sp>
      </p:grpSp>
      <p:grpSp>
        <p:nvGrpSpPr>
          <p:cNvPr id="39" name="Agrupar 38">
            <a:extLst>
              <a:ext uri="{FF2B5EF4-FFF2-40B4-BE49-F238E27FC236}">
                <a16:creationId xmlns:a16="http://schemas.microsoft.com/office/drawing/2014/main" id="{F744E1CA-587F-4AC0-8AC4-58A0FCB57927}"/>
              </a:ext>
            </a:extLst>
          </p:cNvPr>
          <p:cNvGrpSpPr/>
          <p:nvPr/>
        </p:nvGrpSpPr>
        <p:grpSpPr>
          <a:xfrm>
            <a:off x="-16724" y="-22688"/>
            <a:ext cx="12200404" cy="6900148"/>
            <a:chOff x="-12543304" y="-12700"/>
            <a:chExt cx="12200404" cy="6900148"/>
          </a:xfrm>
        </p:grpSpPr>
        <p:sp>
          <p:nvSpPr>
            <p:cNvPr id="40" name="Retângulo 39">
              <a:extLst>
                <a:ext uri="{FF2B5EF4-FFF2-40B4-BE49-F238E27FC236}">
                  <a16:creationId xmlns:a16="http://schemas.microsoft.com/office/drawing/2014/main" id="{91974793-C2E0-4B00-97C7-AA6AE3336C89}"/>
                </a:ext>
              </a:extLst>
            </p:cNvPr>
            <p:cNvSpPr/>
            <p:nvPr/>
          </p:nvSpPr>
          <p:spPr>
            <a:xfrm>
              <a:off x="-12543304" y="-12700"/>
              <a:ext cx="12200404" cy="690014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>
              <a:outerShdw blurRad="254000" dist="1905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1" name="Forma Livre: Forma 40">
              <a:extLst>
                <a:ext uri="{FF2B5EF4-FFF2-40B4-BE49-F238E27FC236}">
                  <a16:creationId xmlns:a16="http://schemas.microsoft.com/office/drawing/2014/main" id="{CDF307D2-3A32-447F-AAEE-7B04AC36E8E9}"/>
                </a:ext>
              </a:extLst>
            </p:cNvPr>
            <p:cNvSpPr/>
            <p:nvPr/>
          </p:nvSpPr>
          <p:spPr>
            <a:xfrm>
              <a:off x="-977901" y="1568019"/>
              <a:ext cx="635000" cy="3753691"/>
            </a:xfrm>
            <a:custGeom>
              <a:avLst/>
              <a:gdLst>
                <a:gd name="connsiteX0" fmla="*/ 1869440 w 1930400"/>
                <a:gd name="connsiteY0" fmla="*/ 0 h 3738880"/>
                <a:gd name="connsiteX1" fmla="*/ 1930400 w 1930400"/>
                <a:gd name="connsiteY1" fmla="*/ 3078 h 3738880"/>
                <a:gd name="connsiteX2" fmla="*/ 1930400 w 1930400"/>
                <a:gd name="connsiteY2" fmla="*/ 3735802 h 3738880"/>
                <a:gd name="connsiteX3" fmla="*/ 1869440 w 1930400"/>
                <a:gd name="connsiteY3" fmla="*/ 3738880 h 3738880"/>
                <a:gd name="connsiteX4" fmla="*/ 0 w 1930400"/>
                <a:gd name="connsiteY4" fmla="*/ 1869440 h 3738880"/>
                <a:gd name="connsiteX5" fmla="*/ 1869440 w 1930400"/>
                <a:gd name="connsiteY5" fmla="*/ 0 h 3738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30400" h="3738880">
                  <a:moveTo>
                    <a:pt x="1869440" y="0"/>
                  </a:moveTo>
                  <a:lnTo>
                    <a:pt x="1930400" y="3078"/>
                  </a:lnTo>
                  <a:lnTo>
                    <a:pt x="1930400" y="3735802"/>
                  </a:lnTo>
                  <a:lnTo>
                    <a:pt x="1869440" y="3738880"/>
                  </a:lnTo>
                  <a:cubicBezTo>
                    <a:pt x="836977" y="3738880"/>
                    <a:pt x="0" y="2901903"/>
                    <a:pt x="0" y="1869440"/>
                  </a:cubicBezTo>
                  <a:cubicBezTo>
                    <a:pt x="0" y="836977"/>
                    <a:pt x="836977" y="0"/>
                    <a:pt x="1869440" y="0"/>
                  </a:cubicBezTo>
                  <a:close/>
                </a:path>
              </a:pathLst>
            </a:custGeom>
            <a:solidFill>
              <a:srgbClr val="E838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 sz="3600" b="1">
                <a:solidFill>
                  <a:srgbClr val="FF0000"/>
                </a:solidFill>
              </a:endParaRPr>
            </a:p>
          </p:txBody>
        </p:sp>
        <p:pic>
          <p:nvPicPr>
            <p:cNvPr id="46" name="Imagem 45" descr="Logotipo&#10;&#10;Descrição gerada automaticamente">
              <a:extLst>
                <a:ext uri="{FF2B5EF4-FFF2-40B4-BE49-F238E27FC236}">
                  <a16:creationId xmlns:a16="http://schemas.microsoft.com/office/drawing/2014/main" id="{CC355A6C-94B5-4E70-A048-4E8C6CB6C9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066094" y="6203950"/>
              <a:ext cx="635000" cy="635000"/>
            </a:xfrm>
            <a:prstGeom prst="rect">
              <a:avLst/>
            </a:prstGeom>
          </p:spPr>
        </p:pic>
        <p:sp>
          <p:nvSpPr>
            <p:cNvPr id="52" name="CaixaDeTexto 51">
              <a:extLst>
                <a:ext uri="{FF2B5EF4-FFF2-40B4-BE49-F238E27FC236}">
                  <a16:creationId xmlns:a16="http://schemas.microsoft.com/office/drawing/2014/main" id="{59FB95B4-8F64-4980-BB19-7A4033606CC0}"/>
                </a:ext>
              </a:extLst>
            </p:cNvPr>
            <p:cNvSpPr txBox="1"/>
            <p:nvPr/>
          </p:nvSpPr>
          <p:spPr>
            <a:xfrm rot="16200000">
              <a:off x="-2410265" y="3229691"/>
              <a:ext cx="3723729" cy="400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000" b="1">
                  <a:solidFill>
                    <a:srgbClr val="FFFCEC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Arduino</a:t>
              </a:r>
            </a:p>
          </p:txBody>
        </p:sp>
      </p:grpSp>
      <p:grpSp>
        <p:nvGrpSpPr>
          <p:cNvPr id="53" name="Agrupar 52">
            <a:extLst>
              <a:ext uri="{FF2B5EF4-FFF2-40B4-BE49-F238E27FC236}">
                <a16:creationId xmlns:a16="http://schemas.microsoft.com/office/drawing/2014/main" id="{F1F9F0FC-EC53-4FE5-8F11-0A4734E31956}"/>
              </a:ext>
            </a:extLst>
          </p:cNvPr>
          <p:cNvGrpSpPr/>
          <p:nvPr/>
        </p:nvGrpSpPr>
        <p:grpSpPr>
          <a:xfrm>
            <a:off x="-14893111" y="-31062"/>
            <a:ext cx="12200404" cy="6900148"/>
            <a:chOff x="-12543304" y="-12700"/>
            <a:chExt cx="12200404" cy="6900148"/>
          </a:xfrm>
        </p:grpSpPr>
        <p:sp>
          <p:nvSpPr>
            <p:cNvPr id="54" name="Retângulo 53">
              <a:extLst>
                <a:ext uri="{FF2B5EF4-FFF2-40B4-BE49-F238E27FC236}">
                  <a16:creationId xmlns:a16="http://schemas.microsoft.com/office/drawing/2014/main" id="{71F6C217-50CE-4602-95AF-9A3481A97D3A}"/>
                </a:ext>
              </a:extLst>
            </p:cNvPr>
            <p:cNvSpPr/>
            <p:nvPr/>
          </p:nvSpPr>
          <p:spPr>
            <a:xfrm>
              <a:off x="-12543304" y="-12700"/>
              <a:ext cx="12200404" cy="690014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>
              <a:outerShdw blurRad="254000" dist="1905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5" name="Forma Livre: Forma 54">
              <a:extLst>
                <a:ext uri="{FF2B5EF4-FFF2-40B4-BE49-F238E27FC236}">
                  <a16:creationId xmlns:a16="http://schemas.microsoft.com/office/drawing/2014/main" id="{88C5DC06-5110-4D8A-B94F-FE9875F023EF}"/>
                </a:ext>
              </a:extLst>
            </p:cNvPr>
            <p:cNvSpPr/>
            <p:nvPr/>
          </p:nvSpPr>
          <p:spPr>
            <a:xfrm>
              <a:off x="-977901" y="1568019"/>
              <a:ext cx="635000" cy="3753691"/>
            </a:xfrm>
            <a:custGeom>
              <a:avLst/>
              <a:gdLst>
                <a:gd name="connsiteX0" fmla="*/ 1869440 w 1930400"/>
                <a:gd name="connsiteY0" fmla="*/ 0 h 3738880"/>
                <a:gd name="connsiteX1" fmla="*/ 1930400 w 1930400"/>
                <a:gd name="connsiteY1" fmla="*/ 3078 h 3738880"/>
                <a:gd name="connsiteX2" fmla="*/ 1930400 w 1930400"/>
                <a:gd name="connsiteY2" fmla="*/ 3735802 h 3738880"/>
                <a:gd name="connsiteX3" fmla="*/ 1869440 w 1930400"/>
                <a:gd name="connsiteY3" fmla="*/ 3738880 h 3738880"/>
                <a:gd name="connsiteX4" fmla="*/ 0 w 1930400"/>
                <a:gd name="connsiteY4" fmla="*/ 1869440 h 3738880"/>
                <a:gd name="connsiteX5" fmla="*/ 1869440 w 1930400"/>
                <a:gd name="connsiteY5" fmla="*/ 0 h 3738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30400" h="3738880">
                  <a:moveTo>
                    <a:pt x="1869440" y="0"/>
                  </a:moveTo>
                  <a:lnTo>
                    <a:pt x="1930400" y="3078"/>
                  </a:lnTo>
                  <a:lnTo>
                    <a:pt x="1930400" y="3735802"/>
                  </a:lnTo>
                  <a:lnTo>
                    <a:pt x="1869440" y="3738880"/>
                  </a:lnTo>
                  <a:cubicBezTo>
                    <a:pt x="836977" y="3738880"/>
                    <a:pt x="0" y="2901903"/>
                    <a:pt x="0" y="1869440"/>
                  </a:cubicBezTo>
                  <a:cubicBezTo>
                    <a:pt x="0" y="836977"/>
                    <a:pt x="836977" y="0"/>
                    <a:pt x="1869440" y="0"/>
                  </a:cubicBezTo>
                  <a:close/>
                </a:path>
              </a:pathLst>
            </a:custGeom>
            <a:solidFill>
              <a:srgbClr val="E838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 sz="3600" b="1">
                <a:solidFill>
                  <a:srgbClr val="FF0000"/>
                </a:solidFill>
              </a:endParaRPr>
            </a:p>
          </p:txBody>
        </p:sp>
        <p:pic>
          <p:nvPicPr>
            <p:cNvPr id="56" name="Imagem 55" descr="Logotipo&#10;&#10;Descrição gerada automaticamente">
              <a:extLst>
                <a:ext uri="{FF2B5EF4-FFF2-40B4-BE49-F238E27FC236}">
                  <a16:creationId xmlns:a16="http://schemas.microsoft.com/office/drawing/2014/main" id="{266C31FC-97CD-4BAB-BCCB-FB8E120CC0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066094" y="6203950"/>
              <a:ext cx="635000" cy="635000"/>
            </a:xfrm>
            <a:prstGeom prst="rect">
              <a:avLst/>
            </a:prstGeom>
          </p:spPr>
        </p:pic>
        <p:sp>
          <p:nvSpPr>
            <p:cNvPr id="57" name="CaixaDeTexto 56">
              <a:extLst>
                <a:ext uri="{FF2B5EF4-FFF2-40B4-BE49-F238E27FC236}">
                  <a16:creationId xmlns:a16="http://schemas.microsoft.com/office/drawing/2014/main" id="{D9701DC9-1DB8-4648-955C-1D793F2FBD7C}"/>
                </a:ext>
              </a:extLst>
            </p:cNvPr>
            <p:cNvSpPr txBox="1"/>
            <p:nvPr/>
          </p:nvSpPr>
          <p:spPr>
            <a:xfrm rot="16200000">
              <a:off x="-2410265" y="3229691"/>
              <a:ext cx="3723729" cy="400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000" b="1">
                  <a:solidFill>
                    <a:srgbClr val="FFFCEC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Introdução</a:t>
              </a:r>
            </a:p>
          </p:txBody>
        </p:sp>
      </p:grpSp>
      <p:grpSp>
        <p:nvGrpSpPr>
          <p:cNvPr id="58" name="Agrupar 57">
            <a:extLst>
              <a:ext uri="{FF2B5EF4-FFF2-40B4-BE49-F238E27FC236}">
                <a16:creationId xmlns:a16="http://schemas.microsoft.com/office/drawing/2014/main" id="{562293B7-4983-46A6-A9A9-DA3773E078C7}"/>
              </a:ext>
            </a:extLst>
          </p:cNvPr>
          <p:cNvGrpSpPr/>
          <p:nvPr/>
        </p:nvGrpSpPr>
        <p:grpSpPr>
          <a:xfrm>
            <a:off x="-15247818" y="-22688"/>
            <a:ext cx="12200404" cy="6900148"/>
            <a:chOff x="-12543304" y="-12700"/>
            <a:chExt cx="12200404" cy="6900148"/>
          </a:xfrm>
        </p:grpSpPr>
        <p:sp>
          <p:nvSpPr>
            <p:cNvPr id="59" name="Retângulo 58">
              <a:extLst>
                <a:ext uri="{FF2B5EF4-FFF2-40B4-BE49-F238E27FC236}">
                  <a16:creationId xmlns:a16="http://schemas.microsoft.com/office/drawing/2014/main" id="{206D9A72-2013-4A5D-96F7-EAD186ED6DBA}"/>
                </a:ext>
              </a:extLst>
            </p:cNvPr>
            <p:cNvSpPr/>
            <p:nvPr/>
          </p:nvSpPr>
          <p:spPr>
            <a:xfrm>
              <a:off x="-12543304" y="-12700"/>
              <a:ext cx="12200404" cy="690014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>
              <a:outerShdw blurRad="254000" dist="1905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0" name="Forma Livre: Forma 59">
              <a:extLst>
                <a:ext uri="{FF2B5EF4-FFF2-40B4-BE49-F238E27FC236}">
                  <a16:creationId xmlns:a16="http://schemas.microsoft.com/office/drawing/2014/main" id="{AF0549E0-0405-4DBF-AF92-6C503A235BF3}"/>
                </a:ext>
              </a:extLst>
            </p:cNvPr>
            <p:cNvSpPr/>
            <p:nvPr/>
          </p:nvSpPr>
          <p:spPr>
            <a:xfrm>
              <a:off x="-977901" y="1568019"/>
              <a:ext cx="635000" cy="3753691"/>
            </a:xfrm>
            <a:custGeom>
              <a:avLst/>
              <a:gdLst>
                <a:gd name="connsiteX0" fmla="*/ 1869440 w 1930400"/>
                <a:gd name="connsiteY0" fmla="*/ 0 h 3738880"/>
                <a:gd name="connsiteX1" fmla="*/ 1930400 w 1930400"/>
                <a:gd name="connsiteY1" fmla="*/ 3078 h 3738880"/>
                <a:gd name="connsiteX2" fmla="*/ 1930400 w 1930400"/>
                <a:gd name="connsiteY2" fmla="*/ 3735802 h 3738880"/>
                <a:gd name="connsiteX3" fmla="*/ 1869440 w 1930400"/>
                <a:gd name="connsiteY3" fmla="*/ 3738880 h 3738880"/>
                <a:gd name="connsiteX4" fmla="*/ 0 w 1930400"/>
                <a:gd name="connsiteY4" fmla="*/ 1869440 h 3738880"/>
                <a:gd name="connsiteX5" fmla="*/ 1869440 w 1930400"/>
                <a:gd name="connsiteY5" fmla="*/ 0 h 3738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30400" h="3738880">
                  <a:moveTo>
                    <a:pt x="1869440" y="0"/>
                  </a:moveTo>
                  <a:lnTo>
                    <a:pt x="1930400" y="3078"/>
                  </a:lnTo>
                  <a:lnTo>
                    <a:pt x="1930400" y="3735802"/>
                  </a:lnTo>
                  <a:lnTo>
                    <a:pt x="1869440" y="3738880"/>
                  </a:lnTo>
                  <a:cubicBezTo>
                    <a:pt x="836977" y="3738880"/>
                    <a:pt x="0" y="2901903"/>
                    <a:pt x="0" y="1869440"/>
                  </a:cubicBezTo>
                  <a:cubicBezTo>
                    <a:pt x="0" y="836977"/>
                    <a:pt x="836977" y="0"/>
                    <a:pt x="1869440" y="0"/>
                  </a:cubicBezTo>
                  <a:close/>
                </a:path>
              </a:pathLst>
            </a:custGeom>
            <a:solidFill>
              <a:srgbClr val="E838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 sz="3600" b="1">
                <a:solidFill>
                  <a:srgbClr val="FF0000"/>
                </a:solidFill>
              </a:endParaRPr>
            </a:p>
          </p:txBody>
        </p:sp>
        <p:pic>
          <p:nvPicPr>
            <p:cNvPr id="61" name="Imagem 60" descr="Logotipo&#10;&#10;Descrição gerada automaticamente">
              <a:extLst>
                <a:ext uri="{FF2B5EF4-FFF2-40B4-BE49-F238E27FC236}">
                  <a16:creationId xmlns:a16="http://schemas.microsoft.com/office/drawing/2014/main" id="{0C261E60-2CEB-418A-9C16-B08E3F55BE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066094" y="6203950"/>
              <a:ext cx="635000" cy="635000"/>
            </a:xfrm>
            <a:prstGeom prst="rect">
              <a:avLst/>
            </a:prstGeom>
          </p:spPr>
        </p:pic>
        <p:sp>
          <p:nvSpPr>
            <p:cNvPr id="62" name="CaixaDeTexto 61">
              <a:extLst>
                <a:ext uri="{FF2B5EF4-FFF2-40B4-BE49-F238E27FC236}">
                  <a16:creationId xmlns:a16="http://schemas.microsoft.com/office/drawing/2014/main" id="{E3B1E1FF-165C-45BE-B6B3-CD845314D9B1}"/>
                </a:ext>
              </a:extLst>
            </p:cNvPr>
            <p:cNvSpPr txBox="1"/>
            <p:nvPr/>
          </p:nvSpPr>
          <p:spPr>
            <a:xfrm rot="16200000">
              <a:off x="-2410265" y="3229691"/>
              <a:ext cx="3723729" cy="400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000" b="1">
                  <a:solidFill>
                    <a:srgbClr val="FFFCEC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Conclusão</a:t>
              </a:r>
            </a:p>
          </p:txBody>
        </p:sp>
      </p:grpSp>
      <p:grpSp>
        <p:nvGrpSpPr>
          <p:cNvPr id="63" name="Agrupar 62">
            <a:extLst>
              <a:ext uri="{FF2B5EF4-FFF2-40B4-BE49-F238E27FC236}">
                <a16:creationId xmlns:a16="http://schemas.microsoft.com/office/drawing/2014/main" id="{5DCC5E8E-60BB-44DA-8777-DDEE7DA793A0}"/>
              </a:ext>
            </a:extLst>
          </p:cNvPr>
          <p:cNvGrpSpPr/>
          <p:nvPr/>
        </p:nvGrpSpPr>
        <p:grpSpPr>
          <a:xfrm>
            <a:off x="-15579531" y="-32676"/>
            <a:ext cx="12200404" cy="6900148"/>
            <a:chOff x="-12543304" y="-12700"/>
            <a:chExt cx="12200404" cy="6900148"/>
          </a:xfrm>
        </p:grpSpPr>
        <p:sp>
          <p:nvSpPr>
            <p:cNvPr id="64" name="Retângulo 63">
              <a:extLst>
                <a:ext uri="{FF2B5EF4-FFF2-40B4-BE49-F238E27FC236}">
                  <a16:creationId xmlns:a16="http://schemas.microsoft.com/office/drawing/2014/main" id="{B066FE1E-2B14-4A63-95AE-49FC7576BDBA}"/>
                </a:ext>
              </a:extLst>
            </p:cNvPr>
            <p:cNvSpPr/>
            <p:nvPr/>
          </p:nvSpPr>
          <p:spPr>
            <a:xfrm>
              <a:off x="-12543304" y="-12700"/>
              <a:ext cx="12200404" cy="690014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>
              <a:outerShdw blurRad="254000" dist="1905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5" name="Forma Livre: Forma 64">
              <a:extLst>
                <a:ext uri="{FF2B5EF4-FFF2-40B4-BE49-F238E27FC236}">
                  <a16:creationId xmlns:a16="http://schemas.microsoft.com/office/drawing/2014/main" id="{49DA96AA-1C74-4C8C-9F10-89B081697E3F}"/>
                </a:ext>
              </a:extLst>
            </p:cNvPr>
            <p:cNvSpPr/>
            <p:nvPr/>
          </p:nvSpPr>
          <p:spPr>
            <a:xfrm>
              <a:off x="-977901" y="1568019"/>
              <a:ext cx="635000" cy="3753691"/>
            </a:xfrm>
            <a:custGeom>
              <a:avLst/>
              <a:gdLst>
                <a:gd name="connsiteX0" fmla="*/ 1869440 w 1930400"/>
                <a:gd name="connsiteY0" fmla="*/ 0 h 3738880"/>
                <a:gd name="connsiteX1" fmla="*/ 1930400 w 1930400"/>
                <a:gd name="connsiteY1" fmla="*/ 3078 h 3738880"/>
                <a:gd name="connsiteX2" fmla="*/ 1930400 w 1930400"/>
                <a:gd name="connsiteY2" fmla="*/ 3735802 h 3738880"/>
                <a:gd name="connsiteX3" fmla="*/ 1869440 w 1930400"/>
                <a:gd name="connsiteY3" fmla="*/ 3738880 h 3738880"/>
                <a:gd name="connsiteX4" fmla="*/ 0 w 1930400"/>
                <a:gd name="connsiteY4" fmla="*/ 1869440 h 3738880"/>
                <a:gd name="connsiteX5" fmla="*/ 1869440 w 1930400"/>
                <a:gd name="connsiteY5" fmla="*/ 0 h 3738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30400" h="3738880">
                  <a:moveTo>
                    <a:pt x="1869440" y="0"/>
                  </a:moveTo>
                  <a:lnTo>
                    <a:pt x="1930400" y="3078"/>
                  </a:lnTo>
                  <a:lnTo>
                    <a:pt x="1930400" y="3735802"/>
                  </a:lnTo>
                  <a:lnTo>
                    <a:pt x="1869440" y="3738880"/>
                  </a:lnTo>
                  <a:cubicBezTo>
                    <a:pt x="836977" y="3738880"/>
                    <a:pt x="0" y="2901903"/>
                    <a:pt x="0" y="1869440"/>
                  </a:cubicBezTo>
                  <a:cubicBezTo>
                    <a:pt x="0" y="836977"/>
                    <a:pt x="836977" y="0"/>
                    <a:pt x="1869440" y="0"/>
                  </a:cubicBezTo>
                  <a:close/>
                </a:path>
              </a:pathLst>
            </a:custGeom>
            <a:solidFill>
              <a:srgbClr val="E838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 sz="3600" b="1">
                <a:solidFill>
                  <a:srgbClr val="FF0000"/>
                </a:solidFill>
              </a:endParaRPr>
            </a:p>
          </p:txBody>
        </p:sp>
        <p:pic>
          <p:nvPicPr>
            <p:cNvPr id="66" name="Imagem 65" descr="Logotipo&#10;&#10;Descrição gerada automaticamente">
              <a:extLst>
                <a:ext uri="{FF2B5EF4-FFF2-40B4-BE49-F238E27FC236}">
                  <a16:creationId xmlns:a16="http://schemas.microsoft.com/office/drawing/2014/main" id="{9DE25467-9DCE-43DA-8B66-84DF8ED860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066094" y="6203950"/>
              <a:ext cx="635000" cy="635000"/>
            </a:xfrm>
            <a:prstGeom prst="rect">
              <a:avLst/>
            </a:prstGeom>
          </p:spPr>
        </p:pic>
        <p:sp>
          <p:nvSpPr>
            <p:cNvPr id="67" name="CaixaDeTexto 66">
              <a:extLst>
                <a:ext uri="{FF2B5EF4-FFF2-40B4-BE49-F238E27FC236}">
                  <a16:creationId xmlns:a16="http://schemas.microsoft.com/office/drawing/2014/main" id="{E62074A5-07EF-4C07-A588-F0945BB6E4C5}"/>
                </a:ext>
              </a:extLst>
            </p:cNvPr>
            <p:cNvSpPr txBox="1"/>
            <p:nvPr/>
          </p:nvSpPr>
          <p:spPr>
            <a:xfrm rot="16200000">
              <a:off x="-2410265" y="3229691"/>
              <a:ext cx="3723729" cy="400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000" b="1">
                  <a:solidFill>
                    <a:srgbClr val="FFFCEC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Introdução</a:t>
              </a:r>
            </a:p>
          </p:txBody>
        </p:sp>
      </p:grpSp>
      <p:grpSp>
        <p:nvGrpSpPr>
          <p:cNvPr id="68" name="Agrupar 67">
            <a:extLst>
              <a:ext uri="{FF2B5EF4-FFF2-40B4-BE49-F238E27FC236}">
                <a16:creationId xmlns:a16="http://schemas.microsoft.com/office/drawing/2014/main" id="{D8D91D57-5421-406C-A76F-CF18B2D3DF16}"/>
              </a:ext>
            </a:extLst>
          </p:cNvPr>
          <p:cNvGrpSpPr/>
          <p:nvPr/>
        </p:nvGrpSpPr>
        <p:grpSpPr>
          <a:xfrm>
            <a:off x="-15911243" y="-41050"/>
            <a:ext cx="12200404" cy="6900148"/>
            <a:chOff x="-12543304" y="-12700"/>
            <a:chExt cx="12200404" cy="6900148"/>
          </a:xfrm>
        </p:grpSpPr>
        <p:sp>
          <p:nvSpPr>
            <p:cNvPr id="69" name="Retângulo 68">
              <a:extLst>
                <a:ext uri="{FF2B5EF4-FFF2-40B4-BE49-F238E27FC236}">
                  <a16:creationId xmlns:a16="http://schemas.microsoft.com/office/drawing/2014/main" id="{ACDB9408-6F9E-45CE-A400-A88855E3D289}"/>
                </a:ext>
              </a:extLst>
            </p:cNvPr>
            <p:cNvSpPr/>
            <p:nvPr/>
          </p:nvSpPr>
          <p:spPr>
            <a:xfrm>
              <a:off x="-12543304" y="-12700"/>
              <a:ext cx="12200404" cy="690014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>
              <a:outerShdw blurRad="254000" dist="1905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0" name="Forma Livre: Forma 69">
              <a:extLst>
                <a:ext uri="{FF2B5EF4-FFF2-40B4-BE49-F238E27FC236}">
                  <a16:creationId xmlns:a16="http://schemas.microsoft.com/office/drawing/2014/main" id="{877A3543-4ADA-463E-9EFD-C4035658EA0A}"/>
                </a:ext>
              </a:extLst>
            </p:cNvPr>
            <p:cNvSpPr/>
            <p:nvPr/>
          </p:nvSpPr>
          <p:spPr>
            <a:xfrm>
              <a:off x="-977901" y="1568019"/>
              <a:ext cx="635000" cy="3753691"/>
            </a:xfrm>
            <a:custGeom>
              <a:avLst/>
              <a:gdLst>
                <a:gd name="connsiteX0" fmla="*/ 1869440 w 1930400"/>
                <a:gd name="connsiteY0" fmla="*/ 0 h 3738880"/>
                <a:gd name="connsiteX1" fmla="*/ 1930400 w 1930400"/>
                <a:gd name="connsiteY1" fmla="*/ 3078 h 3738880"/>
                <a:gd name="connsiteX2" fmla="*/ 1930400 w 1930400"/>
                <a:gd name="connsiteY2" fmla="*/ 3735802 h 3738880"/>
                <a:gd name="connsiteX3" fmla="*/ 1869440 w 1930400"/>
                <a:gd name="connsiteY3" fmla="*/ 3738880 h 3738880"/>
                <a:gd name="connsiteX4" fmla="*/ 0 w 1930400"/>
                <a:gd name="connsiteY4" fmla="*/ 1869440 h 3738880"/>
                <a:gd name="connsiteX5" fmla="*/ 1869440 w 1930400"/>
                <a:gd name="connsiteY5" fmla="*/ 0 h 3738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30400" h="3738880">
                  <a:moveTo>
                    <a:pt x="1869440" y="0"/>
                  </a:moveTo>
                  <a:lnTo>
                    <a:pt x="1930400" y="3078"/>
                  </a:lnTo>
                  <a:lnTo>
                    <a:pt x="1930400" y="3735802"/>
                  </a:lnTo>
                  <a:lnTo>
                    <a:pt x="1869440" y="3738880"/>
                  </a:lnTo>
                  <a:cubicBezTo>
                    <a:pt x="836977" y="3738880"/>
                    <a:pt x="0" y="2901903"/>
                    <a:pt x="0" y="1869440"/>
                  </a:cubicBezTo>
                  <a:cubicBezTo>
                    <a:pt x="0" y="836977"/>
                    <a:pt x="836977" y="0"/>
                    <a:pt x="1869440" y="0"/>
                  </a:cubicBezTo>
                  <a:close/>
                </a:path>
              </a:pathLst>
            </a:custGeom>
            <a:solidFill>
              <a:srgbClr val="E838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 sz="3600" b="1">
                <a:solidFill>
                  <a:srgbClr val="FF0000"/>
                </a:solidFill>
              </a:endParaRPr>
            </a:p>
          </p:txBody>
        </p:sp>
        <p:pic>
          <p:nvPicPr>
            <p:cNvPr id="71" name="Imagem 70" descr="Logotipo&#10;&#10;Descrição gerada automaticamente">
              <a:extLst>
                <a:ext uri="{FF2B5EF4-FFF2-40B4-BE49-F238E27FC236}">
                  <a16:creationId xmlns:a16="http://schemas.microsoft.com/office/drawing/2014/main" id="{49A402A4-2E85-4108-BE31-00ACF668262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066094" y="6203950"/>
              <a:ext cx="635000" cy="635000"/>
            </a:xfrm>
            <a:prstGeom prst="rect">
              <a:avLst/>
            </a:prstGeom>
          </p:spPr>
        </p:pic>
        <p:sp>
          <p:nvSpPr>
            <p:cNvPr id="72" name="CaixaDeTexto 71">
              <a:extLst>
                <a:ext uri="{FF2B5EF4-FFF2-40B4-BE49-F238E27FC236}">
                  <a16:creationId xmlns:a16="http://schemas.microsoft.com/office/drawing/2014/main" id="{C53DE61A-61BC-46E6-AAF6-B488EBC4EFE1}"/>
                </a:ext>
              </a:extLst>
            </p:cNvPr>
            <p:cNvSpPr txBox="1"/>
            <p:nvPr/>
          </p:nvSpPr>
          <p:spPr>
            <a:xfrm rot="16200000">
              <a:off x="-2410265" y="3229691"/>
              <a:ext cx="3723729" cy="400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000" b="1">
                  <a:solidFill>
                    <a:srgbClr val="FFFCEC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Introdução</a:t>
              </a:r>
            </a:p>
          </p:txBody>
        </p:sp>
      </p:grpSp>
      <p:pic>
        <p:nvPicPr>
          <p:cNvPr id="73" name="Imagem 72" descr="Brinquedo de lego&#10;&#10;Descrição gerada automaticamente com confiança média">
            <a:extLst>
              <a:ext uri="{FF2B5EF4-FFF2-40B4-BE49-F238E27FC236}">
                <a16:creationId xmlns:a16="http://schemas.microsoft.com/office/drawing/2014/main" id="{E8A1CDBF-250A-4688-B12E-ABAA92BD0A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0704" y="2398387"/>
            <a:ext cx="1780334" cy="13333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4" name="Imagem 73" descr="Tela de um aparelho eletrônico&#10;&#10;Descrição gerada automaticamente com confiança baixa">
            <a:extLst>
              <a:ext uri="{FF2B5EF4-FFF2-40B4-BE49-F238E27FC236}">
                <a16:creationId xmlns:a16="http://schemas.microsoft.com/office/drawing/2014/main" id="{A75A9649-1BAD-4281-8B0E-3EBCA00447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043" y="3999532"/>
            <a:ext cx="869722" cy="615600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75" name="Imagem 74" descr="Cadeira de plástico&#10;&#10;Descrição gerada automaticamente com confiança média">
            <a:extLst>
              <a:ext uri="{FF2B5EF4-FFF2-40B4-BE49-F238E27FC236}">
                <a16:creationId xmlns:a16="http://schemas.microsoft.com/office/drawing/2014/main" id="{70A4E589-C41D-4471-BC68-1A09D03396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973" y="3556276"/>
            <a:ext cx="791403" cy="129274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76" name="Imagem 75" descr="Ícone&#10;&#10;Descrição gerada automaticamente">
            <a:extLst>
              <a:ext uri="{FF2B5EF4-FFF2-40B4-BE49-F238E27FC236}">
                <a16:creationId xmlns:a16="http://schemas.microsoft.com/office/drawing/2014/main" id="{84037052-C229-48B3-A3A4-A71A0AADA83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3267" y="2839489"/>
            <a:ext cx="1890871" cy="137613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 prstMaterial="matte"/>
        </p:spPr>
      </p:pic>
      <p:cxnSp>
        <p:nvCxnSpPr>
          <p:cNvPr id="6" name="Conector: Curvo 5">
            <a:extLst>
              <a:ext uri="{FF2B5EF4-FFF2-40B4-BE49-F238E27FC236}">
                <a16:creationId xmlns:a16="http://schemas.microsoft.com/office/drawing/2014/main" id="{B0D7E0CF-3679-419C-A0AE-CEC5ACEE6683}"/>
              </a:ext>
            </a:extLst>
          </p:cNvPr>
          <p:cNvCxnSpPr>
            <a:cxnSpLocks/>
            <a:stCxn id="74" idx="2"/>
            <a:endCxn id="75" idx="1"/>
          </p:cNvCxnSpPr>
          <p:nvPr/>
        </p:nvCxnSpPr>
        <p:spPr>
          <a:xfrm rot="5400000" flipH="1" flipV="1">
            <a:off x="2495696" y="2766855"/>
            <a:ext cx="412484" cy="3284069"/>
          </a:xfrm>
          <a:prstGeom prst="curvedConnector4">
            <a:avLst>
              <a:gd name="adj1" fmla="val -55420"/>
              <a:gd name="adj2" fmla="val 56621"/>
            </a:avLst>
          </a:prstGeom>
          <a:ln w="76200">
            <a:solidFill>
              <a:srgbClr val="E83847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Conector: Curvo 7">
            <a:extLst>
              <a:ext uri="{FF2B5EF4-FFF2-40B4-BE49-F238E27FC236}">
                <a16:creationId xmlns:a16="http://schemas.microsoft.com/office/drawing/2014/main" id="{6DCBA654-43E7-4A4E-8D31-0158F163F783}"/>
              </a:ext>
            </a:extLst>
          </p:cNvPr>
          <p:cNvCxnSpPr>
            <a:cxnSpLocks/>
            <a:stCxn id="75" idx="3"/>
            <a:endCxn id="73" idx="1"/>
          </p:cNvCxnSpPr>
          <p:nvPr/>
        </p:nvCxnSpPr>
        <p:spPr>
          <a:xfrm flipV="1">
            <a:off x="5135376" y="3065075"/>
            <a:ext cx="1155328" cy="1137573"/>
          </a:xfrm>
          <a:prstGeom prst="curvedConnector3">
            <a:avLst>
              <a:gd name="adj1" fmla="val 50000"/>
            </a:avLst>
          </a:prstGeom>
          <a:ln w="76200">
            <a:solidFill>
              <a:srgbClr val="E83847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8" name="Conector: Curvo 97">
            <a:extLst>
              <a:ext uri="{FF2B5EF4-FFF2-40B4-BE49-F238E27FC236}">
                <a16:creationId xmlns:a16="http://schemas.microsoft.com/office/drawing/2014/main" id="{F5C45C99-6020-43D2-810D-01E6F0AD63B1}"/>
              </a:ext>
            </a:extLst>
          </p:cNvPr>
          <p:cNvCxnSpPr>
            <a:cxnSpLocks/>
            <a:stCxn id="73" idx="0"/>
            <a:endCxn id="76" idx="1"/>
          </p:cNvCxnSpPr>
          <p:nvPr/>
        </p:nvCxnSpPr>
        <p:spPr>
          <a:xfrm rot="16200000" flipH="1">
            <a:off x="7567484" y="2011773"/>
            <a:ext cx="1129169" cy="1902396"/>
          </a:xfrm>
          <a:prstGeom prst="curvedConnector4">
            <a:avLst>
              <a:gd name="adj1" fmla="val -40490"/>
              <a:gd name="adj2" fmla="val 79905"/>
            </a:avLst>
          </a:prstGeom>
          <a:ln w="762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166238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Agrupar 2">
            <a:extLst>
              <a:ext uri="{FF2B5EF4-FFF2-40B4-BE49-F238E27FC236}">
                <a16:creationId xmlns:a16="http://schemas.microsoft.com/office/drawing/2014/main" id="{B24EB405-131C-4658-AF5C-B83A4046AD24}"/>
              </a:ext>
            </a:extLst>
          </p:cNvPr>
          <p:cNvGrpSpPr/>
          <p:nvPr/>
        </p:nvGrpSpPr>
        <p:grpSpPr>
          <a:xfrm>
            <a:off x="0" y="-5919"/>
            <a:ext cx="12200404" cy="6900148"/>
            <a:chOff x="-12543304" y="-12700"/>
            <a:chExt cx="12200404" cy="6900148"/>
          </a:xfrm>
        </p:grpSpPr>
        <p:sp>
          <p:nvSpPr>
            <p:cNvPr id="43" name="Retângulo 42">
              <a:extLst>
                <a:ext uri="{FF2B5EF4-FFF2-40B4-BE49-F238E27FC236}">
                  <a16:creationId xmlns:a16="http://schemas.microsoft.com/office/drawing/2014/main" id="{B2EEBDBB-FC98-41C8-A4D0-9C1EDDB8D2E7}"/>
                </a:ext>
              </a:extLst>
            </p:cNvPr>
            <p:cNvSpPr/>
            <p:nvPr/>
          </p:nvSpPr>
          <p:spPr>
            <a:xfrm>
              <a:off x="-12543304" y="-12700"/>
              <a:ext cx="12200404" cy="690014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>
              <a:outerShdw blurRad="254000" dist="1905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4" name="Forma Livre: Forma 43">
              <a:extLst>
                <a:ext uri="{FF2B5EF4-FFF2-40B4-BE49-F238E27FC236}">
                  <a16:creationId xmlns:a16="http://schemas.microsoft.com/office/drawing/2014/main" id="{D18885C1-70B2-403F-8B30-79C843DD9D06}"/>
                </a:ext>
              </a:extLst>
            </p:cNvPr>
            <p:cNvSpPr/>
            <p:nvPr/>
          </p:nvSpPr>
          <p:spPr>
            <a:xfrm>
              <a:off x="-977901" y="1568019"/>
              <a:ext cx="635000" cy="3753691"/>
            </a:xfrm>
            <a:custGeom>
              <a:avLst/>
              <a:gdLst>
                <a:gd name="connsiteX0" fmla="*/ 1869440 w 1930400"/>
                <a:gd name="connsiteY0" fmla="*/ 0 h 3738880"/>
                <a:gd name="connsiteX1" fmla="*/ 1930400 w 1930400"/>
                <a:gd name="connsiteY1" fmla="*/ 3078 h 3738880"/>
                <a:gd name="connsiteX2" fmla="*/ 1930400 w 1930400"/>
                <a:gd name="connsiteY2" fmla="*/ 3735802 h 3738880"/>
                <a:gd name="connsiteX3" fmla="*/ 1869440 w 1930400"/>
                <a:gd name="connsiteY3" fmla="*/ 3738880 h 3738880"/>
                <a:gd name="connsiteX4" fmla="*/ 0 w 1930400"/>
                <a:gd name="connsiteY4" fmla="*/ 1869440 h 3738880"/>
                <a:gd name="connsiteX5" fmla="*/ 1869440 w 1930400"/>
                <a:gd name="connsiteY5" fmla="*/ 0 h 3738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30400" h="3738880">
                  <a:moveTo>
                    <a:pt x="1869440" y="0"/>
                  </a:moveTo>
                  <a:lnTo>
                    <a:pt x="1930400" y="3078"/>
                  </a:lnTo>
                  <a:lnTo>
                    <a:pt x="1930400" y="3735802"/>
                  </a:lnTo>
                  <a:lnTo>
                    <a:pt x="1869440" y="3738880"/>
                  </a:lnTo>
                  <a:cubicBezTo>
                    <a:pt x="836977" y="3738880"/>
                    <a:pt x="0" y="2901903"/>
                    <a:pt x="0" y="1869440"/>
                  </a:cubicBezTo>
                  <a:cubicBezTo>
                    <a:pt x="0" y="836977"/>
                    <a:pt x="836977" y="0"/>
                    <a:pt x="1869440" y="0"/>
                  </a:cubicBezTo>
                  <a:close/>
                </a:path>
              </a:pathLst>
            </a:custGeom>
            <a:solidFill>
              <a:srgbClr val="E838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 sz="3600" b="1">
                <a:solidFill>
                  <a:srgbClr val="FF0000"/>
                </a:solidFill>
              </a:endParaRPr>
            </a:p>
          </p:txBody>
        </p:sp>
        <p:pic>
          <p:nvPicPr>
            <p:cNvPr id="4" name="Imagem 3" descr="Logotipo&#10;&#10;Descrição gerada automaticamente">
              <a:extLst>
                <a:ext uri="{FF2B5EF4-FFF2-40B4-BE49-F238E27FC236}">
                  <a16:creationId xmlns:a16="http://schemas.microsoft.com/office/drawing/2014/main" id="{C75218E4-3351-4C8E-8BFB-A20F3DEDEC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066094" y="6203950"/>
              <a:ext cx="635000" cy="635000"/>
            </a:xfrm>
            <a:prstGeom prst="rect">
              <a:avLst/>
            </a:prstGeom>
          </p:spPr>
        </p:pic>
        <p:sp>
          <p:nvSpPr>
            <p:cNvPr id="45" name="CaixaDeTexto 44">
              <a:extLst>
                <a:ext uri="{FF2B5EF4-FFF2-40B4-BE49-F238E27FC236}">
                  <a16:creationId xmlns:a16="http://schemas.microsoft.com/office/drawing/2014/main" id="{583BCA2D-46EE-4E84-9509-A9B51D0024C1}"/>
                </a:ext>
              </a:extLst>
            </p:cNvPr>
            <p:cNvSpPr txBox="1"/>
            <p:nvPr/>
          </p:nvSpPr>
          <p:spPr>
            <a:xfrm rot="16200000">
              <a:off x="-2410265" y="3229691"/>
              <a:ext cx="3723729" cy="400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000" b="1">
                  <a:solidFill>
                    <a:srgbClr val="FFFCEC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Introdução</a:t>
              </a:r>
            </a:p>
          </p:txBody>
        </p:sp>
      </p:grpSp>
      <p:sp>
        <p:nvSpPr>
          <p:cNvPr id="2" name="Retângulo 1">
            <a:extLst>
              <a:ext uri="{FF2B5EF4-FFF2-40B4-BE49-F238E27FC236}">
                <a16:creationId xmlns:a16="http://schemas.microsoft.com/office/drawing/2014/main" id="{D0B9894C-5181-4434-974A-1B109C3722EC}"/>
              </a:ext>
            </a:extLst>
          </p:cNvPr>
          <p:cNvSpPr/>
          <p:nvPr/>
        </p:nvSpPr>
        <p:spPr>
          <a:xfrm>
            <a:off x="-2768958" y="-437882"/>
            <a:ext cx="309093" cy="296214"/>
          </a:xfrm>
          <a:prstGeom prst="rect">
            <a:avLst/>
          </a:prstGeom>
          <a:solidFill>
            <a:srgbClr val="BC2D3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7" name="Retângulo 46">
            <a:extLst>
              <a:ext uri="{FF2B5EF4-FFF2-40B4-BE49-F238E27FC236}">
                <a16:creationId xmlns:a16="http://schemas.microsoft.com/office/drawing/2014/main" id="{B78A90BA-63CE-4D36-A88B-1D29A4E752A7}"/>
              </a:ext>
            </a:extLst>
          </p:cNvPr>
          <p:cNvSpPr/>
          <p:nvPr/>
        </p:nvSpPr>
        <p:spPr>
          <a:xfrm>
            <a:off x="-536836" y="-429296"/>
            <a:ext cx="309093" cy="296214"/>
          </a:xfrm>
          <a:prstGeom prst="rect">
            <a:avLst/>
          </a:prstGeom>
          <a:solidFill>
            <a:srgbClr val="FFFCE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8" name="Retângulo 47">
            <a:extLst>
              <a:ext uri="{FF2B5EF4-FFF2-40B4-BE49-F238E27FC236}">
                <a16:creationId xmlns:a16="http://schemas.microsoft.com/office/drawing/2014/main" id="{04C7E8A2-407E-485D-8903-B0FC320567D4}"/>
              </a:ext>
            </a:extLst>
          </p:cNvPr>
          <p:cNvSpPr/>
          <p:nvPr/>
        </p:nvSpPr>
        <p:spPr>
          <a:xfrm>
            <a:off x="-2322089" y="-440592"/>
            <a:ext cx="309093" cy="296214"/>
          </a:xfrm>
          <a:prstGeom prst="rect">
            <a:avLst/>
          </a:prstGeom>
          <a:solidFill>
            <a:srgbClr val="4BA3C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9" name="Retângulo 48">
            <a:extLst>
              <a:ext uri="{FF2B5EF4-FFF2-40B4-BE49-F238E27FC236}">
                <a16:creationId xmlns:a16="http://schemas.microsoft.com/office/drawing/2014/main" id="{EA2C5B7E-30FA-48BB-8354-7DFB100AD6EB}"/>
              </a:ext>
            </a:extLst>
          </p:cNvPr>
          <p:cNvSpPr/>
          <p:nvPr/>
        </p:nvSpPr>
        <p:spPr>
          <a:xfrm>
            <a:off x="-983705" y="-429296"/>
            <a:ext cx="309093" cy="296214"/>
          </a:xfrm>
          <a:prstGeom prst="rect">
            <a:avLst/>
          </a:prstGeom>
          <a:solidFill>
            <a:srgbClr val="3D3D3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0" name="Retângulo 49">
            <a:extLst>
              <a:ext uri="{FF2B5EF4-FFF2-40B4-BE49-F238E27FC236}">
                <a16:creationId xmlns:a16="http://schemas.microsoft.com/office/drawing/2014/main" id="{B01A1636-0495-4CB6-B720-78C8BA469376}"/>
              </a:ext>
            </a:extLst>
          </p:cNvPr>
          <p:cNvSpPr/>
          <p:nvPr/>
        </p:nvSpPr>
        <p:spPr>
          <a:xfrm>
            <a:off x="-1870132" y="-433589"/>
            <a:ext cx="309093" cy="296214"/>
          </a:xfrm>
          <a:prstGeom prst="rect">
            <a:avLst/>
          </a:prstGeom>
          <a:solidFill>
            <a:srgbClr val="1D3557"/>
          </a:solidFill>
          <a:ln>
            <a:solidFill>
              <a:srgbClr val="192D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1" name="Retângulo 50">
            <a:extLst>
              <a:ext uri="{FF2B5EF4-FFF2-40B4-BE49-F238E27FC236}">
                <a16:creationId xmlns:a16="http://schemas.microsoft.com/office/drawing/2014/main" id="{7CB36EB0-3808-4903-A188-1EF6BD9EB0FD}"/>
              </a:ext>
            </a:extLst>
          </p:cNvPr>
          <p:cNvSpPr/>
          <p:nvPr/>
        </p:nvSpPr>
        <p:spPr>
          <a:xfrm>
            <a:off x="-1454352" y="-434614"/>
            <a:ext cx="309093" cy="296214"/>
          </a:xfrm>
          <a:prstGeom prst="rect">
            <a:avLst/>
          </a:prstGeom>
          <a:solidFill>
            <a:srgbClr val="2A2A2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D6DEF86F-2E3B-4A3D-B32F-05DD03C47F5F}"/>
              </a:ext>
            </a:extLst>
          </p:cNvPr>
          <p:cNvGrpSpPr/>
          <p:nvPr/>
        </p:nvGrpSpPr>
        <p:grpSpPr>
          <a:xfrm>
            <a:off x="2784" y="-21074"/>
            <a:ext cx="12200404" cy="6900148"/>
            <a:chOff x="-12543304" y="-12700"/>
            <a:chExt cx="12200404" cy="6900148"/>
          </a:xfrm>
        </p:grpSpPr>
        <p:sp>
          <p:nvSpPr>
            <p:cNvPr id="15" name="Retângulo 14">
              <a:extLst>
                <a:ext uri="{FF2B5EF4-FFF2-40B4-BE49-F238E27FC236}">
                  <a16:creationId xmlns:a16="http://schemas.microsoft.com/office/drawing/2014/main" id="{84E7D8EC-D664-467E-A3D7-6B7ABE2D8973}"/>
                </a:ext>
              </a:extLst>
            </p:cNvPr>
            <p:cNvSpPr/>
            <p:nvPr/>
          </p:nvSpPr>
          <p:spPr>
            <a:xfrm>
              <a:off x="-12543304" y="-12700"/>
              <a:ext cx="12200404" cy="690014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>
              <a:outerShdw blurRad="254000" dist="1905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6" name="Forma Livre: Forma 15">
              <a:extLst>
                <a:ext uri="{FF2B5EF4-FFF2-40B4-BE49-F238E27FC236}">
                  <a16:creationId xmlns:a16="http://schemas.microsoft.com/office/drawing/2014/main" id="{FE489DE8-A654-4D6F-9E40-1DAB1B690C22}"/>
                </a:ext>
              </a:extLst>
            </p:cNvPr>
            <p:cNvSpPr/>
            <p:nvPr/>
          </p:nvSpPr>
          <p:spPr>
            <a:xfrm>
              <a:off x="-977901" y="1568019"/>
              <a:ext cx="635000" cy="3753691"/>
            </a:xfrm>
            <a:custGeom>
              <a:avLst/>
              <a:gdLst>
                <a:gd name="connsiteX0" fmla="*/ 1869440 w 1930400"/>
                <a:gd name="connsiteY0" fmla="*/ 0 h 3738880"/>
                <a:gd name="connsiteX1" fmla="*/ 1930400 w 1930400"/>
                <a:gd name="connsiteY1" fmla="*/ 3078 h 3738880"/>
                <a:gd name="connsiteX2" fmla="*/ 1930400 w 1930400"/>
                <a:gd name="connsiteY2" fmla="*/ 3735802 h 3738880"/>
                <a:gd name="connsiteX3" fmla="*/ 1869440 w 1930400"/>
                <a:gd name="connsiteY3" fmla="*/ 3738880 h 3738880"/>
                <a:gd name="connsiteX4" fmla="*/ 0 w 1930400"/>
                <a:gd name="connsiteY4" fmla="*/ 1869440 h 3738880"/>
                <a:gd name="connsiteX5" fmla="*/ 1869440 w 1930400"/>
                <a:gd name="connsiteY5" fmla="*/ 0 h 3738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30400" h="3738880">
                  <a:moveTo>
                    <a:pt x="1869440" y="0"/>
                  </a:moveTo>
                  <a:lnTo>
                    <a:pt x="1930400" y="3078"/>
                  </a:lnTo>
                  <a:lnTo>
                    <a:pt x="1930400" y="3735802"/>
                  </a:lnTo>
                  <a:lnTo>
                    <a:pt x="1869440" y="3738880"/>
                  </a:lnTo>
                  <a:cubicBezTo>
                    <a:pt x="836977" y="3738880"/>
                    <a:pt x="0" y="2901903"/>
                    <a:pt x="0" y="1869440"/>
                  </a:cubicBezTo>
                  <a:cubicBezTo>
                    <a:pt x="0" y="836977"/>
                    <a:pt x="836977" y="0"/>
                    <a:pt x="1869440" y="0"/>
                  </a:cubicBezTo>
                  <a:close/>
                </a:path>
              </a:pathLst>
            </a:custGeom>
            <a:solidFill>
              <a:srgbClr val="E838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 sz="3600" b="1">
                <a:solidFill>
                  <a:srgbClr val="FF0000"/>
                </a:solidFill>
              </a:endParaRPr>
            </a:p>
          </p:txBody>
        </p:sp>
        <p:pic>
          <p:nvPicPr>
            <p:cNvPr id="17" name="Imagem 16" descr="Logotipo&#10;&#10;Descrição gerada automaticamente">
              <a:extLst>
                <a:ext uri="{FF2B5EF4-FFF2-40B4-BE49-F238E27FC236}">
                  <a16:creationId xmlns:a16="http://schemas.microsoft.com/office/drawing/2014/main" id="{7E5D99F9-CEF7-46D2-BA3B-556FF6C95C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066094" y="6203950"/>
              <a:ext cx="635000" cy="635000"/>
            </a:xfrm>
            <a:prstGeom prst="rect">
              <a:avLst/>
            </a:prstGeom>
          </p:spPr>
        </p:pic>
        <p:sp>
          <p:nvSpPr>
            <p:cNvPr id="18" name="CaixaDeTexto 17">
              <a:extLst>
                <a:ext uri="{FF2B5EF4-FFF2-40B4-BE49-F238E27FC236}">
                  <a16:creationId xmlns:a16="http://schemas.microsoft.com/office/drawing/2014/main" id="{71D98A34-091E-4154-8759-B00081EE1A2B}"/>
                </a:ext>
              </a:extLst>
            </p:cNvPr>
            <p:cNvSpPr txBox="1"/>
            <p:nvPr/>
          </p:nvSpPr>
          <p:spPr>
            <a:xfrm rot="16200000">
              <a:off x="-2410265" y="3229691"/>
              <a:ext cx="3723729" cy="400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000" b="1">
                  <a:solidFill>
                    <a:srgbClr val="FFFCEC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Diagramas</a:t>
              </a: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B5F7A6BC-8926-4C86-A84F-439843ECAC54}"/>
              </a:ext>
            </a:extLst>
          </p:cNvPr>
          <p:cNvGrpSpPr/>
          <p:nvPr/>
        </p:nvGrpSpPr>
        <p:grpSpPr>
          <a:xfrm>
            <a:off x="-9023" y="-12700"/>
            <a:ext cx="12200404" cy="6900148"/>
            <a:chOff x="-12543304" y="-12700"/>
            <a:chExt cx="12200404" cy="6900148"/>
          </a:xfrm>
        </p:grpSpPr>
        <p:sp>
          <p:nvSpPr>
            <p:cNvPr id="20" name="Retângulo 19">
              <a:extLst>
                <a:ext uri="{FF2B5EF4-FFF2-40B4-BE49-F238E27FC236}">
                  <a16:creationId xmlns:a16="http://schemas.microsoft.com/office/drawing/2014/main" id="{3E29CEAD-9BA9-4F91-A7B8-1B871F9ECEDC}"/>
                </a:ext>
              </a:extLst>
            </p:cNvPr>
            <p:cNvSpPr/>
            <p:nvPr/>
          </p:nvSpPr>
          <p:spPr>
            <a:xfrm>
              <a:off x="-12543304" y="-12700"/>
              <a:ext cx="12200404" cy="690014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>
              <a:outerShdw blurRad="254000" dist="1905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1" name="Forma Livre: Forma 20">
              <a:extLst>
                <a:ext uri="{FF2B5EF4-FFF2-40B4-BE49-F238E27FC236}">
                  <a16:creationId xmlns:a16="http://schemas.microsoft.com/office/drawing/2014/main" id="{D4F25A17-222B-48E7-91A3-86EF3C5A22F7}"/>
                </a:ext>
              </a:extLst>
            </p:cNvPr>
            <p:cNvSpPr/>
            <p:nvPr/>
          </p:nvSpPr>
          <p:spPr>
            <a:xfrm>
              <a:off x="-977901" y="1568019"/>
              <a:ext cx="635000" cy="3753691"/>
            </a:xfrm>
            <a:custGeom>
              <a:avLst/>
              <a:gdLst>
                <a:gd name="connsiteX0" fmla="*/ 1869440 w 1930400"/>
                <a:gd name="connsiteY0" fmla="*/ 0 h 3738880"/>
                <a:gd name="connsiteX1" fmla="*/ 1930400 w 1930400"/>
                <a:gd name="connsiteY1" fmla="*/ 3078 h 3738880"/>
                <a:gd name="connsiteX2" fmla="*/ 1930400 w 1930400"/>
                <a:gd name="connsiteY2" fmla="*/ 3735802 h 3738880"/>
                <a:gd name="connsiteX3" fmla="*/ 1869440 w 1930400"/>
                <a:gd name="connsiteY3" fmla="*/ 3738880 h 3738880"/>
                <a:gd name="connsiteX4" fmla="*/ 0 w 1930400"/>
                <a:gd name="connsiteY4" fmla="*/ 1869440 h 3738880"/>
                <a:gd name="connsiteX5" fmla="*/ 1869440 w 1930400"/>
                <a:gd name="connsiteY5" fmla="*/ 0 h 3738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30400" h="3738880">
                  <a:moveTo>
                    <a:pt x="1869440" y="0"/>
                  </a:moveTo>
                  <a:lnTo>
                    <a:pt x="1930400" y="3078"/>
                  </a:lnTo>
                  <a:lnTo>
                    <a:pt x="1930400" y="3735802"/>
                  </a:lnTo>
                  <a:lnTo>
                    <a:pt x="1869440" y="3738880"/>
                  </a:lnTo>
                  <a:cubicBezTo>
                    <a:pt x="836977" y="3738880"/>
                    <a:pt x="0" y="2901903"/>
                    <a:pt x="0" y="1869440"/>
                  </a:cubicBezTo>
                  <a:cubicBezTo>
                    <a:pt x="0" y="836977"/>
                    <a:pt x="836977" y="0"/>
                    <a:pt x="1869440" y="0"/>
                  </a:cubicBezTo>
                  <a:close/>
                </a:path>
              </a:pathLst>
            </a:custGeom>
            <a:solidFill>
              <a:srgbClr val="E838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 sz="3600" b="1">
                <a:solidFill>
                  <a:srgbClr val="FF0000"/>
                </a:solidFill>
              </a:endParaRPr>
            </a:p>
          </p:txBody>
        </p:sp>
        <p:pic>
          <p:nvPicPr>
            <p:cNvPr id="22" name="Imagem 21" descr="Logotipo&#10;&#10;Descrição gerada automaticamente">
              <a:extLst>
                <a:ext uri="{FF2B5EF4-FFF2-40B4-BE49-F238E27FC236}">
                  <a16:creationId xmlns:a16="http://schemas.microsoft.com/office/drawing/2014/main" id="{38DA5737-86FB-4127-BCEA-7C4C870F69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066094" y="6203950"/>
              <a:ext cx="635000" cy="635000"/>
            </a:xfrm>
            <a:prstGeom prst="rect">
              <a:avLst/>
            </a:prstGeom>
          </p:spPr>
        </p:pic>
        <p:sp>
          <p:nvSpPr>
            <p:cNvPr id="23" name="CaixaDeTexto 22">
              <a:extLst>
                <a:ext uri="{FF2B5EF4-FFF2-40B4-BE49-F238E27FC236}">
                  <a16:creationId xmlns:a16="http://schemas.microsoft.com/office/drawing/2014/main" id="{0E878858-A663-4E78-8046-B483A9AD0B8A}"/>
                </a:ext>
              </a:extLst>
            </p:cNvPr>
            <p:cNvSpPr txBox="1"/>
            <p:nvPr/>
          </p:nvSpPr>
          <p:spPr>
            <a:xfrm rot="16200000">
              <a:off x="-2410265" y="3229691"/>
              <a:ext cx="3723729" cy="400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000" b="1">
                  <a:solidFill>
                    <a:srgbClr val="FFFCEC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Sprint backlog</a:t>
              </a:r>
            </a:p>
          </p:txBody>
        </p:sp>
      </p:grpSp>
      <p:grpSp>
        <p:nvGrpSpPr>
          <p:cNvPr id="24" name="Agrupar 23">
            <a:extLst>
              <a:ext uri="{FF2B5EF4-FFF2-40B4-BE49-F238E27FC236}">
                <a16:creationId xmlns:a16="http://schemas.microsoft.com/office/drawing/2014/main" id="{41DB2811-6D34-4626-B8BF-3889E6B1F4E2}"/>
              </a:ext>
            </a:extLst>
          </p:cNvPr>
          <p:cNvGrpSpPr/>
          <p:nvPr/>
        </p:nvGrpSpPr>
        <p:grpSpPr>
          <a:xfrm>
            <a:off x="-7361" y="-22688"/>
            <a:ext cx="12200404" cy="6900148"/>
            <a:chOff x="-12543304" y="-12700"/>
            <a:chExt cx="12200404" cy="6900148"/>
          </a:xfrm>
        </p:grpSpPr>
        <p:sp>
          <p:nvSpPr>
            <p:cNvPr id="25" name="Retângulo 24">
              <a:extLst>
                <a:ext uri="{FF2B5EF4-FFF2-40B4-BE49-F238E27FC236}">
                  <a16:creationId xmlns:a16="http://schemas.microsoft.com/office/drawing/2014/main" id="{1D665634-707F-4FFC-818C-B66B4630143D}"/>
                </a:ext>
              </a:extLst>
            </p:cNvPr>
            <p:cNvSpPr/>
            <p:nvPr/>
          </p:nvSpPr>
          <p:spPr>
            <a:xfrm>
              <a:off x="-12543304" y="-12700"/>
              <a:ext cx="12200404" cy="690014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>
              <a:outerShdw blurRad="254000" dist="1905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6" name="Forma Livre: Forma 25">
              <a:extLst>
                <a:ext uri="{FF2B5EF4-FFF2-40B4-BE49-F238E27FC236}">
                  <a16:creationId xmlns:a16="http://schemas.microsoft.com/office/drawing/2014/main" id="{5033FC5A-FD69-4AC2-A2A8-56AAB5E7A396}"/>
                </a:ext>
              </a:extLst>
            </p:cNvPr>
            <p:cNvSpPr/>
            <p:nvPr/>
          </p:nvSpPr>
          <p:spPr>
            <a:xfrm>
              <a:off x="-977901" y="1568019"/>
              <a:ext cx="635000" cy="3753691"/>
            </a:xfrm>
            <a:custGeom>
              <a:avLst/>
              <a:gdLst>
                <a:gd name="connsiteX0" fmla="*/ 1869440 w 1930400"/>
                <a:gd name="connsiteY0" fmla="*/ 0 h 3738880"/>
                <a:gd name="connsiteX1" fmla="*/ 1930400 w 1930400"/>
                <a:gd name="connsiteY1" fmla="*/ 3078 h 3738880"/>
                <a:gd name="connsiteX2" fmla="*/ 1930400 w 1930400"/>
                <a:gd name="connsiteY2" fmla="*/ 3735802 h 3738880"/>
                <a:gd name="connsiteX3" fmla="*/ 1869440 w 1930400"/>
                <a:gd name="connsiteY3" fmla="*/ 3738880 h 3738880"/>
                <a:gd name="connsiteX4" fmla="*/ 0 w 1930400"/>
                <a:gd name="connsiteY4" fmla="*/ 1869440 h 3738880"/>
                <a:gd name="connsiteX5" fmla="*/ 1869440 w 1930400"/>
                <a:gd name="connsiteY5" fmla="*/ 0 h 3738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30400" h="3738880">
                  <a:moveTo>
                    <a:pt x="1869440" y="0"/>
                  </a:moveTo>
                  <a:lnTo>
                    <a:pt x="1930400" y="3078"/>
                  </a:lnTo>
                  <a:lnTo>
                    <a:pt x="1930400" y="3735802"/>
                  </a:lnTo>
                  <a:lnTo>
                    <a:pt x="1869440" y="3738880"/>
                  </a:lnTo>
                  <a:cubicBezTo>
                    <a:pt x="836977" y="3738880"/>
                    <a:pt x="0" y="2901903"/>
                    <a:pt x="0" y="1869440"/>
                  </a:cubicBezTo>
                  <a:cubicBezTo>
                    <a:pt x="0" y="836977"/>
                    <a:pt x="836977" y="0"/>
                    <a:pt x="1869440" y="0"/>
                  </a:cubicBezTo>
                  <a:close/>
                </a:path>
              </a:pathLst>
            </a:custGeom>
            <a:solidFill>
              <a:srgbClr val="E838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 sz="3600" b="1">
                <a:solidFill>
                  <a:srgbClr val="FF0000"/>
                </a:solidFill>
              </a:endParaRPr>
            </a:p>
          </p:txBody>
        </p:sp>
        <p:pic>
          <p:nvPicPr>
            <p:cNvPr id="27" name="Imagem 26" descr="Logotipo&#10;&#10;Descrição gerada automaticamente">
              <a:extLst>
                <a:ext uri="{FF2B5EF4-FFF2-40B4-BE49-F238E27FC236}">
                  <a16:creationId xmlns:a16="http://schemas.microsoft.com/office/drawing/2014/main" id="{966A07F5-99A4-4218-BA05-E118A79F2D6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066094" y="6203950"/>
              <a:ext cx="635000" cy="635000"/>
            </a:xfrm>
            <a:prstGeom prst="rect">
              <a:avLst/>
            </a:prstGeom>
          </p:spPr>
        </p:pic>
        <p:sp>
          <p:nvSpPr>
            <p:cNvPr id="28" name="CaixaDeTexto 27">
              <a:extLst>
                <a:ext uri="{FF2B5EF4-FFF2-40B4-BE49-F238E27FC236}">
                  <a16:creationId xmlns:a16="http://schemas.microsoft.com/office/drawing/2014/main" id="{359A0E2D-1290-4499-AF73-2744018BC901}"/>
                </a:ext>
              </a:extLst>
            </p:cNvPr>
            <p:cNvSpPr txBox="1"/>
            <p:nvPr/>
          </p:nvSpPr>
          <p:spPr>
            <a:xfrm rot="16200000">
              <a:off x="-2410265" y="3229691"/>
              <a:ext cx="3723729" cy="400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000" b="1">
                  <a:solidFill>
                    <a:srgbClr val="FFFCEC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Banco de dados</a:t>
              </a:r>
            </a:p>
          </p:txBody>
        </p:sp>
      </p:grpSp>
      <p:grpSp>
        <p:nvGrpSpPr>
          <p:cNvPr id="29" name="Agrupar 28">
            <a:extLst>
              <a:ext uri="{FF2B5EF4-FFF2-40B4-BE49-F238E27FC236}">
                <a16:creationId xmlns:a16="http://schemas.microsoft.com/office/drawing/2014/main" id="{48B00C50-AB65-4ED4-9A8B-EA3BA2341B7B}"/>
              </a:ext>
            </a:extLst>
          </p:cNvPr>
          <p:cNvGrpSpPr/>
          <p:nvPr/>
        </p:nvGrpSpPr>
        <p:grpSpPr>
          <a:xfrm>
            <a:off x="-5698" y="-31062"/>
            <a:ext cx="12200404" cy="6900148"/>
            <a:chOff x="-12543304" y="-12700"/>
            <a:chExt cx="12200404" cy="6900148"/>
          </a:xfrm>
        </p:grpSpPr>
        <p:sp>
          <p:nvSpPr>
            <p:cNvPr id="30" name="Retângulo 29">
              <a:extLst>
                <a:ext uri="{FF2B5EF4-FFF2-40B4-BE49-F238E27FC236}">
                  <a16:creationId xmlns:a16="http://schemas.microsoft.com/office/drawing/2014/main" id="{D1461AB6-3B20-4DD2-B147-CC6BF3B735D8}"/>
                </a:ext>
              </a:extLst>
            </p:cNvPr>
            <p:cNvSpPr/>
            <p:nvPr/>
          </p:nvSpPr>
          <p:spPr>
            <a:xfrm>
              <a:off x="-12543304" y="-12700"/>
              <a:ext cx="12200404" cy="690014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>
              <a:outerShdw blurRad="254000" dist="1905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1" name="Forma Livre: Forma 30">
              <a:extLst>
                <a:ext uri="{FF2B5EF4-FFF2-40B4-BE49-F238E27FC236}">
                  <a16:creationId xmlns:a16="http://schemas.microsoft.com/office/drawing/2014/main" id="{15A27138-C339-4C00-B51A-B4EB52300AEA}"/>
                </a:ext>
              </a:extLst>
            </p:cNvPr>
            <p:cNvSpPr/>
            <p:nvPr/>
          </p:nvSpPr>
          <p:spPr>
            <a:xfrm>
              <a:off x="-977901" y="1568019"/>
              <a:ext cx="635000" cy="3753691"/>
            </a:xfrm>
            <a:custGeom>
              <a:avLst/>
              <a:gdLst>
                <a:gd name="connsiteX0" fmla="*/ 1869440 w 1930400"/>
                <a:gd name="connsiteY0" fmla="*/ 0 h 3738880"/>
                <a:gd name="connsiteX1" fmla="*/ 1930400 w 1930400"/>
                <a:gd name="connsiteY1" fmla="*/ 3078 h 3738880"/>
                <a:gd name="connsiteX2" fmla="*/ 1930400 w 1930400"/>
                <a:gd name="connsiteY2" fmla="*/ 3735802 h 3738880"/>
                <a:gd name="connsiteX3" fmla="*/ 1869440 w 1930400"/>
                <a:gd name="connsiteY3" fmla="*/ 3738880 h 3738880"/>
                <a:gd name="connsiteX4" fmla="*/ 0 w 1930400"/>
                <a:gd name="connsiteY4" fmla="*/ 1869440 h 3738880"/>
                <a:gd name="connsiteX5" fmla="*/ 1869440 w 1930400"/>
                <a:gd name="connsiteY5" fmla="*/ 0 h 3738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30400" h="3738880">
                  <a:moveTo>
                    <a:pt x="1869440" y="0"/>
                  </a:moveTo>
                  <a:lnTo>
                    <a:pt x="1930400" y="3078"/>
                  </a:lnTo>
                  <a:lnTo>
                    <a:pt x="1930400" y="3735802"/>
                  </a:lnTo>
                  <a:lnTo>
                    <a:pt x="1869440" y="3738880"/>
                  </a:lnTo>
                  <a:cubicBezTo>
                    <a:pt x="836977" y="3738880"/>
                    <a:pt x="0" y="2901903"/>
                    <a:pt x="0" y="1869440"/>
                  </a:cubicBezTo>
                  <a:cubicBezTo>
                    <a:pt x="0" y="836977"/>
                    <a:pt x="836977" y="0"/>
                    <a:pt x="1869440" y="0"/>
                  </a:cubicBezTo>
                  <a:close/>
                </a:path>
              </a:pathLst>
            </a:custGeom>
            <a:solidFill>
              <a:srgbClr val="E838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 sz="3600" b="1">
                <a:solidFill>
                  <a:srgbClr val="FF0000"/>
                </a:solidFill>
              </a:endParaRPr>
            </a:p>
          </p:txBody>
        </p:sp>
        <p:pic>
          <p:nvPicPr>
            <p:cNvPr id="32" name="Imagem 31" descr="Logotipo&#10;&#10;Descrição gerada automaticamente">
              <a:extLst>
                <a:ext uri="{FF2B5EF4-FFF2-40B4-BE49-F238E27FC236}">
                  <a16:creationId xmlns:a16="http://schemas.microsoft.com/office/drawing/2014/main" id="{93B5372B-A940-49F8-B978-17F4B6882DC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066094" y="6203950"/>
              <a:ext cx="635000" cy="635000"/>
            </a:xfrm>
            <a:prstGeom prst="rect">
              <a:avLst/>
            </a:prstGeom>
          </p:spPr>
        </p:pic>
        <p:sp>
          <p:nvSpPr>
            <p:cNvPr id="33" name="CaixaDeTexto 32">
              <a:extLst>
                <a:ext uri="{FF2B5EF4-FFF2-40B4-BE49-F238E27FC236}">
                  <a16:creationId xmlns:a16="http://schemas.microsoft.com/office/drawing/2014/main" id="{AE275FDE-C45C-4A4A-9E1D-8EC3F8AE339D}"/>
                </a:ext>
              </a:extLst>
            </p:cNvPr>
            <p:cNvSpPr txBox="1"/>
            <p:nvPr/>
          </p:nvSpPr>
          <p:spPr>
            <a:xfrm rot="16200000">
              <a:off x="-2410265" y="3229691"/>
              <a:ext cx="3723729" cy="400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000" b="1">
                  <a:solidFill>
                    <a:srgbClr val="FFFCEC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Site institucional</a:t>
              </a:r>
            </a:p>
          </p:txBody>
        </p:sp>
      </p:grpSp>
      <p:grpSp>
        <p:nvGrpSpPr>
          <p:cNvPr id="34" name="Agrupar 33">
            <a:extLst>
              <a:ext uri="{FF2B5EF4-FFF2-40B4-BE49-F238E27FC236}">
                <a16:creationId xmlns:a16="http://schemas.microsoft.com/office/drawing/2014/main" id="{03731CFA-D3D7-4D2B-A985-F1E314F202F4}"/>
              </a:ext>
            </a:extLst>
          </p:cNvPr>
          <p:cNvGrpSpPr/>
          <p:nvPr/>
        </p:nvGrpSpPr>
        <p:grpSpPr>
          <a:xfrm>
            <a:off x="-17505" y="-22688"/>
            <a:ext cx="12200404" cy="6900148"/>
            <a:chOff x="-12543304" y="-12700"/>
            <a:chExt cx="12200404" cy="6900148"/>
          </a:xfrm>
        </p:grpSpPr>
        <p:sp>
          <p:nvSpPr>
            <p:cNvPr id="35" name="Retângulo 34">
              <a:extLst>
                <a:ext uri="{FF2B5EF4-FFF2-40B4-BE49-F238E27FC236}">
                  <a16:creationId xmlns:a16="http://schemas.microsoft.com/office/drawing/2014/main" id="{5DE7D1C0-F155-4E73-8D56-F65E4C7C81EF}"/>
                </a:ext>
              </a:extLst>
            </p:cNvPr>
            <p:cNvSpPr/>
            <p:nvPr/>
          </p:nvSpPr>
          <p:spPr>
            <a:xfrm>
              <a:off x="-12543304" y="-12700"/>
              <a:ext cx="12200404" cy="690014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>
              <a:outerShdw blurRad="254000" dist="1905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6" name="Forma Livre: Forma 35">
              <a:extLst>
                <a:ext uri="{FF2B5EF4-FFF2-40B4-BE49-F238E27FC236}">
                  <a16:creationId xmlns:a16="http://schemas.microsoft.com/office/drawing/2014/main" id="{1002F5A1-F3E4-4688-9869-6872A3005CCC}"/>
                </a:ext>
              </a:extLst>
            </p:cNvPr>
            <p:cNvSpPr/>
            <p:nvPr/>
          </p:nvSpPr>
          <p:spPr>
            <a:xfrm>
              <a:off x="-977901" y="1568019"/>
              <a:ext cx="635000" cy="3753691"/>
            </a:xfrm>
            <a:custGeom>
              <a:avLst/>
              <a:gdLst>
                <a:gd name="connsiteX0" fmla="*/ 1869440 w 1930400"/>
                <a:gd name="connsiteY0" fmla="*/ 0 h 3738880"/>
                <a:gd name="connsiteX1" fmla="*/ 1930400 w 1930400"/>
                <a:gd name="connsiteY1" fmla="*/ 3078 h 3738880"/>
                <a:gd name="connsiteX2" fmla="*/ 1930400 w 1930400"/>
                <a:gd name="connsiteY2" fmla="*/ 3735802 h 3738880"/>
                <a:gd name="connsiteX3" fmla="*/ 1869440 w 1930400"/>
                <a:gd name="connsiteY3" fmla="*/ 3738880 h 3738880"/>
                <a:gd name="connsiteX4" fmla="*/ 0 w 1930400"/>
                <a:gd name="connsiteY4" fmla="*/ 1869440 h 3738880"/>
                <a:gd name="connsiteX5" fmla="*/ 1869440 w 1930400"/>
                <a:gd name="connsiteY5" fmla="*/ 0 h 3738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30400" h="3738880">
                  <a:moveTo>
                    <a:pt x="1869440" y="0"/>
                  </a:moveTo>
                  <a:lnTo>
                    <a:pt x="1930400" y="3078"/>
                  </a:lnTo>
                  <a:lnTo>
                    <a:pt x="1930400" y="3735802"/>
                  </a:lnTo>
                  <a:lnTo>
                    <a:pt x="1869440" y="3738880"/>
                  </a:lnTo>
                  <a:cubicBezTo>
                    <a:pt x="836977" y="3738880"/>
                    <a:pt x="0" y="2901903"/>
                    <a:pt x="0" y="1869440"/>
                  </a:cubicBezTo>
                  <a:cubicBezTo>
                    <a:pt x="0" y="836977"/>
                    <a:pt x="836977" y="0"/>
                    <a:pt x="1869440" y="0"/>
                  </a:cubicBezTo>
                  <a:close/>
                </a:path>
              </a:pathLst>
            </a:custGeom>
            <a:solidFill>
              <a:srgbClr val="E838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 sz="3600" b="1">
                <a:solidFill>
                  <a:srgbClr val="FF0000"/>
                </a:solidFill>
              </a:endParaRPr>
            </a:p>
          </p:txBody>
        </p:sp>
        <p:pic>
          <p:nvPicPr>
            <p:cNvPr id="37" name="Imagem 36" descr="Logotipo&#10;&#10;Descrição gerada automaticamente">
              <a:extLst>
                <a:ext uri="{FF2B5EF4-FFF2-40B4-BE49-F238E27FC236}">
                  <a16:creationId xmlns:a16="http://schemas.microsoft.com/office/drawing/2014/main" id="{9088C97C-A9D6-4613-B9A1-34A2EFF70A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066094" y="6203950"/>
              <a:ext cx="635000" cy="635000"/>
            </a:xfrm>
            <a:prstGeom prst="rect">
              <a:avLst/>
            </a:prstGeom>
          </p:spPr>
        </p:pic>
        <p:sp>
          <p:nvSpPr>
            <p:cNvPr id="38" name="CaixaDeTexto 37">
              <a:extLst>
                <a:ext uri="{FF2B5EF4-FFF2-40B4-BE49-F238E27FC236}">
                  <a16:creationId xmlns:a16="http://schemas.microsoft.com/office/drawing/2014/main" id="{6774378F-AB6F-4A4E-A26E-40A2C2D773E2}"/>
                </a:ext>
              </a:extLst>
            </p:cNvPr>
            <p:cNvSpPr txBox="1"/>
            <p:nvPr/>
          </p:nvSpPr>
          <p:spPr>
            <a:xfrm rot="16200000">
              <a:off x="-2410265" y="3229691"/>
              <a:ext cx="3723729" cy="400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000" b="1">
                  <a:solidFill>
                    <a:srgbClr val="FFFCEC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Simulador</a:t>
              </a:r>
            </a:p>
          </p:txBody>
        </p:sp>
      </p:grpSp>
      <p:grpSp>
        <p:nvGrpSpPr>
          <p:cNvPr id="39" name="Agrupar 38">
            <a:extLst>
              <a:ext uri="{FF2B5EF4-FFF2-40B4-BE49-F238E27FC236}">
                <a16:creationId xmlns:a16="http://schemas.microsoft.com/office/drawing/2014/main" id="{F744E1CA-587F-4AC0-8AC4-58A0FCB57927}"/>
              </a:ext>
            </a:extLst>
          </p:cNvPr>
          <p:cNvGrpSpPr/>
          <p:nvPr/>
        </p:nvGrpSpPr>
        <p:grpSpPr>
          <a:xfrm>
            <a:off x="-16724" y="-22688"/>
            <a:ext cx="12200404" cy="6900148"/>
            <a:chOff x="-12543304" y="-12700"/>
            <a:chExt cx="12200404" cy="6900148"/>
          </a:xfrm>
        </p:grpSpPr>
        <p:sp>
          <p:nvSpPr>
            <p:cNvPr id="40" name="Retângulo 39">
              <a:extLst>
                <a:ext uri="{FF2B5EF4-FFF2-40B4-BE49-F238E27FC236}">
                  <a16:creationId xmlns:a16="http://schemas.microsoft.com/office/drawing/2014/main" id="{91974793-C2E0-4B00-97C7-AA6AE3336C89}"/>
                </a:ext>
              </a:extLst>
            </p:cNvPr>
            <p:cNvSpPr/>
            <p:nvPr/>
          </p:nvSpPr>
          <p:spPr>
            <a:xfrm>
              <a:off x="-12543304" y="-12700"/>
              <a:ext cx="12200404" cy="690014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>
              <a:outerShdw blurRad="254000" dist="1905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1" name="Forma Livre: Forma 40">
              <a:extLst>
                <a:ext uri="{FF2B5EF4-FFF2-40B4-BE49-F238E27FC236}">
                  <a16:creationId xmlns:a16="http://schemas.microsoft.com/office/drawing/2014/main" id="{CDF307D2-3A32-447F-AAEE-7B04AC36E8E9}"/>
                </a:ext>
              </a:extLst>
            </p:cNvPr>
            <p:cNvSpPr/>
            <p:nvPr/>
          </p:nvSpPr>
          <p:spPr>
            <a:xfrm>
              <a:off x="-977901" y="1568019"/>
              <a:ext cx="635000" cy="3753691"/>
            </a:xfrm>
            <a:custGeom>
              <a:avLst/>
              <a:gdLst>
                <a:gd name="connsiteX0" fmla="*/ 1869440 w 1930400"/>
                <a:gd name="connsiteY0" fmla="*/ 0 h 3738880"/>
                <a:gd name="connsiteX1" fmla="*/ 1930400 w 1930400"/>
                <a:gd name="connsiteY1" fmla="*/ 3078 h 3738880"/>
                <a:gd name="connsiteX2" fmla="*/ 1930400 w 1930400"/>
                <a:gd name="connsiteY2" fmla="*/ 3735802 h 3738880"/>
                <a:gd name="connsiteX3" fmla="*/ 1869440 w 1930400"/>
                <a:gd name="connsiteY3" fmla="*/ 3738880 h 3738880"/>
                <a:gd name="connsiteX4" fmla="*/ 0 w 1930400"/>
                <a:gd name="connsiteY4" fmla="*/ 1869440 h 3738880"/>
                <a:gd name="connsiteX5" fmla="*/ 1869440 w 1930400"/>
                <a:gd name="connsiteY5" fmla="*/ 0 h 3738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30400" h="3738880">
                  <a:moveTo>
                    <a:pt x="1869440" y="0"/>
                  </a:moveTo>
                  <a:lnTo>
                    <a:pt x="1930400" y="3078"/>
                  </a:lnTo>
                  <a:lnTo>
                    <a:pt x="1930400" y="3735802"/>
                  </a:lnTo>
                  <a:lnTo>
                    <a:pt x="1869440" y="3738880"/>
                  </a:lnTo>
                  <a:cubicBezTo>
                    <a:pt x="836977" y="3738880"/>
                    <a:pt x="0" y="2901903"/>
                    <a:pt x="0" y="1869440"/>
                  </a:cubicBezTo>
                  <a:cubicBezTo>
                    <a:pt x="0" y="836977"/>
                    <a:pt x="836977" y="0"/>
                    <a:pt x="1869440" y="0"/>
                  </a:cubicBezTo>
                  <a:close/>
                </a:path>
              </a:pathLst>
            </a:custGeom>
            <a:solidFill>
              <a:srgbClr val="E838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 sz="3600" b="1">
                <a:solidFill>
                  <a:srgbClr val="FF0000"/>
                </a:solidFill>
              </a:endParaRPr>
            </a:p>
          </p:txBody>
        </p:sp>
        <p:pic>
          <p:nvPicPr>
            <p:cNvPr id="46" name="Imagem 45" descr="Logotipo&#10;&#10;Descrição gerada automaticamente">
              <a:extLst>
                <a:ext uri="{FF2B5EF4-FFF2-40B4-BE49-F238E27FC236}">
                  <a16:creationId xmlns:a16="http://schemas.microsoft.com/office/drawing/2014/main" id="{CC355A6C-94B5-4E70-A048-4E8C6CB6C9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066094" y="6203950"/>
              <a:ext cx="635000" cy="635000"/>
            </a:xfrm>
            <a:prstGeom prst="rect">
              <a:avLst/>
            </a:prstGeom>
          </p:spPr>
        </p:pic>
        <p:sp>
          <p:nvSpPr>
            <p:cNvPr id="52" name="CaixaDeTexto 51">
              <a:extLst>
                <a:ext uri="{FF2B5EF4-FFF2-40B4-BE49-F238E27FC236}">
                  <a16:creationId xmlns:a16="http://schemas.microsoft.com/office/drawing/2014/main" id="{59FB95B4-8F64-4980-BB19-7A4033606CC0}"/>
                </a:ext>
              </a:extLst>
            </p:cNvPr>
            <p:cNvSpPr txBox="1"/>
            <p:nvPr/>
          </p:nvSpPr>
          <p:spPr>
            <a:xfrm rot="16200000">
              <a:off x="-2410265" y="3229691"/>
              <a:ext cx="3723729" cy="400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000" b="1">
                  <a:solidFill>
                    <a:srgbClr val="FFFCEC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Arduino</a:t>
              </a:r>
            </a:p>
          </p:txBody>
        </p:sp>
      </p:grpSp>
      <p:grpSp>
        <p:nvGrpSpPr>
          <p:cNvPr id="53" name="Agrupar 52">
            <a:extLst>
              <a:ext uri="{FF2B5EF4-FFF2-40B4-BE49-F238E27FC236}">
                <a16:creationId xmlns:a16="http://schemas.microsoft.com/office/drawing/2014/main" id="{F1F9F0FC-EC53-4FE5-8F11-0A4734E31956}"/>
              </a:ext>
            </a:extLst>
          </p:cNvPr>
          <p:cNvGrpSpPr/>
          <p:nvPr/>
        </p:nvGrpSpPr>
        <p:grpSpPr>
          <a:xfrm>
            <a:off x="-14893111" y="-31062"/>
            <a:ext cx="12200404" cy="6900148"/>
            <a:chOff x="-12543304" y="-12700"/>
            <a:chExt cx="12200404" cy="6900148"/>
          </a:xfrm>
        </p:grpSpPr>
        <p:sp>
          <p:nvSpPr>
            <p:cNvPr id="54" name="Retângulo 53">
              <a:extLst>
                <a:ext uri="{FF2B5EF4-FFF2-40B4-BE49-F238E27FC236}">
                  <a16:creationId xmlns:a16="http://schemas.microsoft.com/office/drawing/2014/main" id="{71F6C217-50CE-4602-95AF-9A3481A97D3A}"/>
                </a:ext>
              </a:extLst>
            </p:cNvPr>
            <p:cNvSpPr/>
            <p:nvPr/>
          </p:nvSpPr>
          <p:spPr>
            <a:xfrm>
              <a:off x="-12543304" y="-12700"/>
              <a:ext cx="12200404" cy="690014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>
              <a:outerShdw blurRad="254000" dist="1905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5" name="Forma Livre: Forma 54">
              <a:extLst>
                <a:ext uri="{FF2B5EF4-FFF2-40B4-BE49-F238E27FC236}">
                  <a16:creationId xmlns:a16="http://schemas.microsoft.com/office/drawing/2014/main" id="{88C5DC06-5110-4D8A-B94F-FE9875F023EF}"/>
                </a:ext>
              </a:extLst>
            </p:cNvPr>
            <p:cNvSpPr/>
            <p:nvPr/>
          </p:nvSpPr>
          <p:spPr>
            <a:xfrm>
              <a:off x="-977901" y="1568019"/>
              <a:ext cx="635000" cy="3753691"/>
            </a:xfrm>
            <a:custGeom>
              <a:avLst/>
              <a:gdLst>
                <a:gd name="connsiteX0" fmla="*/ 1869440 w 1930400"/>
                <a:gd name="connsiteY0" fmla="*/ 0 h 3738880"/>
                <a:gd name="connsiteX1" fmla="*/ 1930400 w 1930400"/>
                <a:gd name="connsiteY1" fmla="*/ 3078 h 3738880"/>
                <a:gd name="connsiteX2" fmla="*/ 1930400 w 1930400"/>
                <a:gd name="connsiteY2" fmla="*/ 3735802 h 3738880"/>
                <a:gd name="connsiteX3" fmla="*/ 1869440 w 1930400"/>
                <a:gd name="connsiteY3" fmla="*/ 3738880 h 3738880"/>
                <a:gd name="connsiteX4" fmla="*/ 0 w 1930400"/>
                <a:gd name="connsiteY4" fmla="*/ 1869440 h 3738880"/>
                <a:gd name="connsiteX5" fmla="*/ 1869440 w 1930400"/>
                <a:gd name="connsiteY5" fmla="*/ 0 h 3738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30400" h="3738880">
                  <a:moveTo>
                    <a:pt x="1869440" y="0"/>
                  </a:moveTo>
                  <a:lnTo>
                    <a:pt x="1930400" y="3078"/>
                  </a:lnTo>
                  <a:lnTo>
                    <a:pt x="1930400" y="3735802"/>
                  </a:lnTo>
                  <a:lnTo>
                    <a:pt x="1869440" y="3738880"/>
                  </a:lnTo>
                  <a:cubicBezTo>
                    <a:pt x="836977" y="3738880"/>
                    <a:pt x="0" y="2901903"/>
                    <a:pt x="0" y="1869440"/>
                  </a:cubicBezTo>
                  <a:cubicBezTo>
                    <a:pt x="0" y="836977"/>
                    <a:pt x="836977" y="0"/>
                    <a:pt x="1869440" y="0"/>
                  </a:cubicBezTo>
                  <a:close/>
                </a:path>
              </a:pathLst>
            </a:custGeom>
            <a:solidFill>
              <a:srgbClr val="E838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 sz="3600" b="1">
                <a:solidFill>
                  <a:srgbClr val="FF0000"/>
                </a:solidFill>
              </a:endParaRPr>
            </a:p>
          </p:txBody>
        </p:sp>
        <p:pic>
          <p:nvPicPr>
            <p:cNvPr id="56" name="Imagem 55" descr="Logotipo&#10;&#10;Descrição gerada automaticamente">
              <a:extLst>
                <a:ext uri="{FF2B5EF4-FFF2-40B4-BE49-F238E27FC236}">
                  <a16:creationId xmlns:a16="http://schemas.microsoft.com/office/drawing/2014/main" id="{266C31FC-97CD-4BAB-BCCB-FB8E120CC0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066094" y="6203950"/>
              <a:ext cx="635000" cy="635000"/>
            </a:xfrm>
            <a:prstGeom prst="rect">
              <a:avLst/>
            </a:prstGeom>
          </p:spPr>
        </p:pic>
        <p:sp>
          <p:nvSpPr>
            <p:cNvPr id="57" name="CaixaDeTexto 56">
              <a:extLst>
                <a:ext uri="{FF2B5EF4-FFF2-40B4-BE49-F238E27FC236}">
                  <a16:creationId xmlns:a16="http://schemas.microsoft.com/office/drawing/2014/main" id="{D9701DC9-1DB8-4648-955C-1D793F2FBD7C}"/>
                </a:ext>
              </a:extLst>
            </p:cNvPr>
            <p:cNvSpPr txBox="1"/>
            <p:nvPr/>
          </p:nvSpPr>
          <p:spPr>
            <a:xfrm rot="16200000">
              <a:off x="-2410265" y="3229691"/>
              <a:ext cx="3723729" cy="400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000" b="1">
                  <a:solidFill>
                    <a:srgbClr val="FFFCEC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Introdução</a:t>
              </a:r>
            </a:p>
          </p:txBody>
        </p:sp>
      </p:grpSp>
      <p:grpSp>
        <p:nvGrpSpPr>
          <p:cNvPr id="58" name="Agrupar 57">
            <a:extLst>
              <a:ext uri="{FF2B5EF4-FFF2-40B4-BE49-F238E27FC236}">
                <a16:creationId xmlns:a16="http://schemas.microsoft.com/office/drawing/2014/main" id="{562293B7-4983-46A6-A9A9-DA3773E078C7}"/>
              </a:ext>
            </a:extLst>
          </p:cNvPr>
          <p:cNvGrpSpPr/>
          <p:nvPr/>
        </p:nvGrpSpPr>
        <p:grpSpPr>
          <a:xfrm>
            <a:off x="-15247818" y="-22688"/>
            <a:ext cx="12200404" cy="6900148"/>
            <a:chOff x="-12543304" y="-12700"/>
            <a:chExt cx="12200404" cy="6900148"/>
          </a:xfrm>
        </p:grpSpPr>
        <p:sp>
          <p:nvSpPr>
            <p:cNvPr id="59" name="Retângulo 58">
              <a:extLst>
                <a:ext uri="{FF2B5EF4-FFF2-40B4-BE49-F238E27FC236}">
                  <a16:creationId xmlns:a16="http://schemas.microsoft.com/office/drawing/2014/main" id="{206D9A72-2013-4A5D-96F7-EAD186ED6DBA}"/>
                </a:ext>
              </a:extLst>
            </p:cNvPr>
            <p:cNvSpPr/>
            <p:nvPr/>
          </p:nvSpPr>
          <p:spPr>
            <a:xfrm>
              <a:off x="-12543304" y="-12700"/>
              <a:ext cx="12200404" cy="690014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>
              <a:outerShdw blurRad="254000" dist="1905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0" name="Forma Livre: Forma 59">
              <a:extLst>
                <a:ext uri="{FF2B5EF4-FFF2-40B4-BE49-F238E27FC236}">
                  <a16:creationId xmlns:a16="http://schemas.microsoft.com/office/drawing/2014/main" id="{AF0549E0-0405-4DBF-AF92-6C503A235BF3}"/>
                </a:ext>
              </a:extLst>
            </p:cNvPr>
            <p:cNvSpPr/>
            <p:nvPr/>
          </p:nvSpPr>
          <p:spPr>
            <a:xfrm>
              <a:off x="-977901" y="1568019"/>
              <a:ext cx="635000" cy="3753691"/>
            </a:xfrm>
            <a:custGeom>
              <a:avLst/>
              <a:gdLst>
                <a:gd name="connsiteX0" fmla="*/ 1869440 w 1930400"/>
                <a:gd name="connsiteY0" fmla="*/ 0 h 3738880"/>
                <a:gd name="connsiteX1" fmla="*/ 1930400 w 1930400"/>
                <a:gd name="connsiteY1" fmla="*/ 3078 h 3738880"/>
                <a:gd name="connsiteX2" fmla="*/ 1930400 w 1930400"/>
                <a:gd name="connsiteY2" fmla="*/ 3735802 h 3738880"/>
                <a:gd name="connsiteX3" fmla="*/ 1869440 w 1930400"/>
                <a:gd name="connsiteY3" fmla="*/ 3738880 h 3738880"/>
                <a:gd name="connsiteX4" fmla="*/ 0 w 1930400"/>
                <a:gd name="connsiteY4" fmla="*/ 1869440 h 3738880"/>
                <a:gd name="connsiteX5" fmla="*/ 1869440 w 1930400"/>
                <a:gd name="connsiteY5" fmla="*/ 0 h 3738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30400" h="3738880">
                  <a:moveTo>
                    <a:pt x="1869440" y="0"/>
                  </a:moveTo>
                  <a:lnTo>
                    <a:pt x="1930400" y="3078"/>
                  </a:lnTo>
                  <a:lnTo>
                    <a:pt x="1930400" y="3735802"/>
                  </a:lnTo>
                  <a:lnTo>
                    <a:pt x="1869440" y="3738880"/>
                  </a:lnTo>
                  <a:cubicBezTo>
                    <a:pt x="836977" y="3738880"/>
                    <a:pt x="0" y="2901903"/>
                    <a:pt x="0" y="1869440"/>
                  </a:cubicBezTo>
                  <a:cubicBezTo>
                    <a:pt x="0" y="836977"/>
                    <a:pt x="836977" y="0"/>
                    <a:pt x="1869440" y="0"/>
                  </a:cubicBezTo>
                  <a:close/>
                </a:path>
              </a:pathLst>
            </a:custGeom>
            <a:solidFill>
              <a:srgbClr val="E838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 sz="3600" b="1">
                <a:solidFill>
                  <a:srgbClr val="FF0000"/>
                </a:solidFill>
              </a:endParaRPr>
            </a:p>
          </p:txBody>
        </p:sp>
        <p:pic>
          <p:nvPicPr>
            <p:cNvPr id="61" name="Imagem 60" descr="Logotipo&#10;&#10;Descrição gerada automaticamente">
              <a:extLst>
                <a:ext uri="{FF2B5EF4-FFF2-40B4-BE49-F238E27FC236}">
                  <a16:creationId xmlns:a16="http://schemas.microsoft.com/office/drawing/2014/main" id="{0C261E60-2CEB-418A-9C16-B08E3F55BE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066094" y="6203950"/>
              <a:ext cx="635000" cy="635000"/>
            </a:xfrm>
            <a:prstGeom prst="rect">
              <a:avLst/>
            </a:prstGeom>
          </p:spPr>
        </p:pic>
        <p:sp>
          <p:nvSpPr>
            <p:cNvPr id="62" name="CaixaDeTexto 61">
              <a:extLst>
                <a:ext uri="{FF2B5EF4-FFF2-40B4-BE49-F238E27FC236}">
                  <a16:creationId xmlns:a16="http://schemas.microsoft.com/office/drawing/2014/main" id="{E3B1E1FF-165C-45BE-B6B3-CD845314D9B1}"/>
                </a:ext>
              </a:extLst>
            </p:cNvPr>
            <p:cNvSpPr txBox="1"/>
            <p:nvPr/>
          </p:nvSpPr>
          <p:spPr>
            <a:xfrm rot="16200000">
              <a:off x="-2410265" y="3229691"/>
              <a:ext cx="3723729" cy="400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000" b="1">
                  <a:solidFill>
                    <a:srgbClr val="FFFCEC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Conclusão</a:t>
              </a:r>
            </a:p>
          </p:txBody>
        </p:sp>
      </p:grpSp>
      <p:grpSp>
        <p:nvGrpSpPr>
          <p:cNvPr id="63" name="Agrupar 62">
            <a:extLst>
              <a:ext uri="{FF2B5EF4-FFF2-40B4-BE49-F238E27FC236}">
                <a16:creationId xmlns:a16="http://schemas.microsoft.com/office/drawing/2014/main" id="{5DCC5E8E-60BB-44DA-8777-DDEE7DA793A0}"/>
              </a:ext>
            </a:extLst>
          </p:cNvPr>
          <p:cNvGrpSpPr/>
          <p:nvPr/>
        </p:nvGrpSpPr>
        <p:grpSpPr>
          <a:xfrm>
            <a:off x="-15579531" y="-32676"/>
            <a:ext cx="12200404" cy="6900148"/>
            <a:chOff x="-12543304" y="-12700"/>
            <a:chExt cx="12200404" cy="6900148"/>
          </a:xfrm>
        </p:grpSpPr>
        <p:sp>
          <p:nvSpPr>
            <p:cNvPr id="64" name="Retângulo 63">
              <a:extLst>
                <a:ext uri="{FF2B5EF4-FFF2-40B4-BE49-F238E27FC236}">
                  <a16:creationId xmlns:a16="http://schemas.microsoft.com/office/drawing/2014/main" id="{B066FE1E-2B14-4A63-95AE-49FC7576BDBA}"/>
                </a:ext>
              </a:extLst>
            </p:cNvPr>
            <p:cNvSpPr/>
            <p:nvPr/>
          </p:nvSpPr>
          <p:spPr>
            <a:xfrm>
              <a:off x="-12543304" y="-12700"/>
              <a:ext cx="12200404" cy="690014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>
              <a:outerShdw blurRad="254000" dist="1905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5" name="Forma Livre: Forma 64">
              <a:extLst>
                <a:ext uri="{FF2B5EF4-FFF2-40B4-BE49-F238E27FC236}">
                  <a16:creationId xmlns:a16="http://schemas.microsoft.com/office/drawing/2014/main" id="{49DA96AA-1C74-4C8C-9F10-89B081697E3F}"/>
                </a:ext>
              </a:extLst>
            </p:cNvPr>
            <p:cNvSpPr/>
            <p:nvPr/>
          </p:nvSpPr>
          <p:spPr>
            <a:xfrm>
              <a:off x="-977901" y="1568019"/>
              <a:ext cx="635000" cy="3753691"/>
            </a:xfrm>
            <a:custGeom>
              <a:avLst/>
              <a:gdLst>
                <a:gd name="connsiteX0" fmla="*/ 1869440 w 1930400"/>
                <a:gd name="connsiteY0" fmla="*/ 0 h 3738880"/>
                <a:gd name="connsiteX1" fmla="*/ 1930400 w 1930400"/>
                <a:gd name="connsiteY1" fmla="*/ 3078 h 3738880"/>
                <a:gd name="connsiteX2" fmla="*/ 1930400 w 1930400"/>
                <a:gd name="connsiteY2" fmla="*/ 3735802 h 3738880"/>
                <a:gd name="connsiteX3" fmla="*/ 1869440 w 1930400"/>
                <a:gd name="connsiteY3" fmla="*/ 3738880 h 3738880"/>
                <a:gd name="connsiteX4" fmla="*/ 0 w 1930400"/>
                <a:gd name="connsiteY4" fmla="*/ 1869440 h 3738880"/>
                <a:gd name="connsiteX5" fmla="*/ 1869440 w 1930400"/>
                <a:gd name="connsiteY5" fmla="*/ 0 h 3738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30400" h="3738880">
                  <a:moveTo>
                    <a:pt x="1869440" y="0"/>
                  </a:moveTo>
                  <a:lnTo>
                    <a:pt x="1930400" y="3078"/>
                  </a:lnTo>
                  <a:lnTo>
                    <a:pt x="1930400" y="3735802"/>
                  </a:lnTo>
                  <a:lnTo>
                    <a:pt x="1869440" y="3738880"/>
                  </a:lnTo>
                  <a:cubicBezTo>
                    <a:pt x="836977" y="3738880"/>
                    <a:pt x="0" y="2901903"/>
                    <a:pt x="0" y="1869440"/>
                  </a:cubicBezTo>
                  <a:cubicBezTo>
                    <a:pt x="0" y="836977"/>
                    <a:pt x="836977" y="0"/>
                    <a:pt x="1869440" y="0"/>
                  </a:cubicBezTo>
                  <a:close/>
                </a:path>
              </a:pathLst>
            </a:custGeom>
            <a:solidFill>
              <a:srgbClr val="E838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 sz="3600" b="1">
                <a:solidFill>
                  <a:srgbClr val="FF0000"/>
                </a:solidFill>
              </a:endParaRPr>
            </a:p>
          </p:txBody>
        </p:sp>
        <p:pic>
          <p:nvPicPr>
            <p:cNvPr id="66" name="Imagem 65" descr="Logotipo&#10;&#10;Descrição gerada automaticamente">
              <a:extLst>
                <a:ext uri="{FF2B5EF4-FFF2-40B4-BE49-F238E27FC236}">
                  <a16:creationId xmlns:a16="http://schemas.microsoft.com/office/drawing/2014/main" id="{9DE25467-9DCE-43DA-8B66-84DF8ED860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066094" y="6203950"/>
              <a:ext cx="635000" cy="635000"/>
            </a:xfrm>
            <a:prstGeom prst="rect">
              <a:avLst/>
            </a:prstGeom>
          </p:spPr>
        </p:pic>
        <p:sp>
          <p:nvSpPr>
            <p:cNvPr id="67" name="CaixaDeTexto 66">
              <a:extLst>
                <a:ext uri="{FF2B5EF4-FFF2-40B4-BE49-F238E27FC236}">
                  <a16:creationId xmlns:a16="http://schemas.microsoft.com/office/drawing/2014/main" id="{E62074A5-07EF-4C07-A588-F0945BB6E4C5}"/>
                </a:ext>
              </a:extLst>
            </p:cNvPr>
            <p:cNvSpPr txBox="1"/>
            <p:nvPr/>
          </p:nvSpPr>
          <p:spPr>
            <a:xfrm rot="16200000">
              <a:off x="-2410265" y="3229691"/>
              <a:ext cx="3723729" cy="400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000" b="1">
                  <a:solidFill>
                    <a:srgbClr val="FFFCEC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Introdução</a:t>
              </a:r>
            </a:p>
          </p:txBody>
        </p:sp>
      </p:grpSp>
      <p:grpSp>
        <p:nvGrpSpPr>
          <p:cNvPr id="68" name="Agrupar 67">
            <a:extLst>
              <a:ext uri="{FF2B5EF4-FFF2-40B4-BE49-F238E27FC236}">
                <a16:creationId xmlns:a16="http://schemas.microsoft.com/office/drawing/2014/main" id="{D8D91D57-5421-406C-A76F-CF18B2D3DF16}"/>
              </a:ext>
            </a:extLst>
          </p:cNvPr>
          <p:cNvGrpSpPr/>
          <p:nvPr/>
        </p:nvGrpSpPr>
        <p:grpSpPr>
          <a:xfrm>
            <a:off x="-15911243" y="-41050"/>
            <a:ext cx="12200404" cy="6900148"/>
            <a:chOff x="-12543304" y="-12700"/>
            <a:chExt cx="12200404" cy="6900148"/>
          </a:xfrm>
        </p:grpSpPr>
        <p:sp>
          <p:nvSpPr>
            <p:cNvPr id="69" name="Retângulo 68">
              <a:extLst>
                <a:ext uri="{FF2B5EF4-FFF2-40B4-BE49-F238E27FC236}">
                  <a16:creationId xmlns:a16="http://schemas.microsoft.com/office/drawing/2014/main" id="{ACDB9408-6F9E-45CE-A400-A88855E3D289}"/>
                </a:ext>
              </a:extLst>
            </p:cNvPr>
            <p:cNvSpPr/>
            <p:nvPr/>
          </p:nvSpPr>
          <p:spPr>
            <a:xfrm>
              <a:off x="-12543304" y="-12700"/>
              <a:ext cx="12200404" cy="690014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>
              <a:outerShdw blurRad="254000" dist="1905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0" name="Forma Livre: Forma 69">
              <a:extLst>
                <a:ext uri="{FF2B5EF4-FFF2-40B4-BE49-F238E27FC236}">
                  <a16:creationId xmlns:a16="http://schemas.microsoft.com/office/drawing/2014/main" id="{877A3543-4ADA-463E-9EFD-C4035658EA0A}"/>
                </a:ext>
              </a:extLst>
            </p:cNvPr>
            <p:cNvSpPr/>
            <p:nvPr/>
          </p:nvSpPr>
          <p:spPr>
            <a:xfrm>
              <a:off x="-977901" y="1568019"/>
              <a:ext cx="635000" cy="3753691"/>
            </a:xfrm>
            <a:custGeom>
              <a:avLst/>
              <a:gdLst>
                <a:gd name="connsiteX0" fmla="*/ 1869440 w 1930400"/>
                <a:gd name="connsiteY0" fmla="*/ 0 h 3738880"/>
                <a:gd name="connsiteX1" fmla="*/ 1930400 w 1930400"/>
                <a:gd name="connsiteY1" fmla="*/ 3078 h 3738880"/>
                <a:gd name="connsiteX2" fmla="*/ 1930400 w 1930400"/>
                <a:gd name="connsiteY2" fmla="*/ 3735802 h 3738880"/>
                <a:gd name="connsiteX3" fmla="*/ 1869440 w 1930400"/>
                <a:gd name="connsiteY3" fmla="*/ 3738880 h 3738880"/>
                <a:gd name="connsiteX4" fmla="*/ 0 w 1930400"/>
                <a:gd name="connsiteY4" fmla="*/ 1869440 h 3738880"/>
                <a:gd name="connsiteX5" fmla="*/ 1869440 w 1930400"/>
                <a:gd name="connsiteY5" fmla="*/ 0 h 3738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30400" h="3738880">
                  <a:moveTo>
                    <a:pt x="1869440" y="0"/>
                  </a:moveTo>
                  <a:lnTo>
                    <a:pt x="1930400" y="3078"/>
                  </a:lnTo>
                  <a:lnTo>
                    <a:pt x="1930400" y="3735802"/>
                  </a:lnTo>
                  <a:lnTo>
                    <a:pt x="1869440" y="3738880"/>
                  </a:lnTo>
                  <a:cubicBezTo>
                    <a:pt x="836977" y="3738880"/>
                    <a:pt x="0" y="2901903"/>
                    <a:pt x="0" y="1869440"/>
                  </a:cubicBezTo>
                  <a:cubicBezTo>
                    <a:pt x="0" y="836977"/>
                    <a:pt x="836977" y="0"/>
                    <a:pt x="1869440" y="0"/>
                  </a:cubicBezTo>
                  <a:close/>
                </a:path>
              </a:pathLst>
            </a:custGeom>
            <a:solidFill>
              <a:srgbClr val="E838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 sz="3600" b="1">
                <a:solidFill>
                  <a:srgbClr val="FF0000"/>
                </a:solidFill>
              </a:endParaRPr>
            </a:p>
          </p:txBody>
        </p:sp>
        <p:pic>
          <p:nvPicPr>
            <p:cNvPr id="71" name="Imagem 70" descr="Logotipo&#10;&#10;Descrição gerada automaticamente">
              <a:extLst>
                <a:ext uri="{FF2B5EF4-FFF2-40B4-BE49-F238E27FC236}">
                  <a16:creationId xmlns:a16="http://schemas.microsoft.com/office/drawing/2014/main" id="{49A402A4-2E85-4108-BE31-00ACF668262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066094" y="6203950"/>
              <a:ext cx="635000" cy="635000"/>
            </a:xfrm>
            <a:prstGeom prst="rect">
              <a:avLst/>
            </a:prstGeom>
          </p:spPr>
        </p:pic>
        <p:sp>
          <p:nvSpPr>
            <p:cNvPr id="72" name="CaixaDeTexto 71">
              <a:extLst>
                <a:ext uri="{FF2B5EF4-FFF2-40B4-BE49-F238E27FC236}">
                  <a16:creationId xmlns:a16="http://schemas.microsoft.com/office/drawing/2014/main" id="{C53DE61A-61BC-46E6-AAF6-B488EBC4EFE1}"/>
                </a:ext>
              </a:extLst>
            </p:cNvPr>
            <p:cNvSpPr txBox="1"/>
            <p:nvPr/>
          </p:nvSpPr>
          <p:spPr>
            <a:xfrm rot="16200000">
              <a:off x="-2410265" y="3229691"/>
              <a:ext cx="3723729" cy="400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000" b="1">
                  <a:solidFill>
                    <a:srgbClr val="FFFCEC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Introdução</a:t>
              </a:r>
            </a:p>
          </p:txBody>
        </p:sp>
      </p:grpSp>
      <p:pic>
        <p:nvPicPr>
          <p:cNvPr id="73" name="Imagem 72" descr="Brinquedo de lego&#10;&#10;Descrição gerada automaticamente com confiança média">
            <a:extLst>
              <a:ext uri="{FF2B5EF4-FFF2-40B4-BE49-F238E27FC236}">
                <a16:creationId xmlns:a16="http://schemas.microsoft.com/office/drawing/2014/main" id="{E8A1CDBF-250A-4688-B12E-ABAA92BD0A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0704" y="2398387"/>
            <a:ext cx="1780334" cy="13333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4" name="Imagem 73" descr="Tela de um aparelho eletrônico&#10;&#10;Descrição gerada automaticamente com confiança baixa">
            <a:extLst>
              <a:ext uri="{FF2B5EF4-FFF2-40B4-BE49-F238E27FC236}">
                <a16:creationId xmlns:a16="http://schemas.microsoft.com/office/drawing/2014/main" id="{A75A9649-1BAD-4281-8B0E-3EBCA00447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043" y="3999532"/>
            <a:ext cx="869722" cy="615600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75" name="Imagem 74" descr="Cadeira de plástico&#10;&#10;Descrição gerada automaticamente com confiança média">
            <a:extLst>
              <a:ext uri="{FF2B5EF4-FFF2-40B4-BE49-F238E27FC236}">
                <a16:creationId xmlns:a16="http://schemas.microsoft.com/office/drawing/2014/main" id="{70A4E589-C41D-4471-BC68-1A09D03396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973" y="3556276"/>
            <a:ext cx="791403" cy="129274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76" name="Imagem 75" descr="Ícone&#10;&#10;Descrição gerada automaticamente">
            <a:extLst>
              <a:ext uri="{FF2B5EF4-FFF2-40B4-BE49-F238E27FC236}">
                <a16:creationId xmlns:a16="http://schemas.microsoft.com/office/drawing/2014/main" id="{84037052-C229-48B3-A3A4-A71A0AADA83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3267" y="2839489"/>
            <a:ext cx="1890871" cy="137613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 prstMaterial="matte"/>
        </p:spPr>
      </p:pic>
      <p:cxnSp>
        <p:nvCxnSpPr>
          <p:cNvPr id="6" name="Conector: Curvo 5">
            <a:extLst>
              <a:ext uri="{FF2B5EF4-FFF2-40B4-BE49-F238E27FC236}">
                <a16:creationId xmlns:a16="http://schemas.microsoft.com/office/drawing/2014/main" id="{B0D7E0CF-3679-419C-A0AE-CEC5ACEE6683}"/>
              </a:ext>
            </a:extLst>
          </p:cNvPr>
          <p:cNvCxnSpPr>
            <a:cxnSpLocks/>
            <a:stCxn id="74" idx="2"/>
            <a:endCxn id="75" idx="1"/>
          </p:cNvCxnSpPr>
          <p:nvPr/>
        </p:nvCxnSpPr>
        <p:spPr>
          <a:xfrm rot="5400000" flipH="1" flipV="1">
            <a:off x="2495696" y="2766855"/>
            <a:ext cx="412484" cy="3284069"/>
          </a:xfrm>
          <a:prstGeom prst="curvedConnector4">
            <a:avLst>
              <a:gd name="adj1" fmla="val -55420"/>
              <a:gd name="adj2" fmla="val 56621"/>
            </a:avLst>
          </a:prstGeom>
          <a:ln w="76200">
            <a:solidFill>
              <a:srgbClr val="E83847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Conector: Curvo 7">
            <a:extLst>
              <a:ext uri="{FF2B5EF4-FFF2-40B4-BE49-F238E27FC236}">
                <a16:creationId xmlns:a16="http://schemas.microsoft.com/office/drawing/2014/main" id="{6DCBA654-43E7-4A4E-8D31-0158F163F783}"/>
              </a:ext>
            </a:extLst>
          </p:cNvPr>
          <p:cNvCxnSpPr>
            <a:cxnSpLocks/>
            <a:stCxn id="75" idx="3"/>
            <a:endCxn id="73" idx="1"/>
          </p:cNvCxnSpPr>
          <p:nvPr/>
        </p:nvCxnSpPr>
        <p:spPr>
          <a:xfrm flipV="1">
            <a:off x="5135376" y="3065075"/>
            <a:ext cx="1155328" cy="1137573"/>
          </a:xfrm>
          <a:prstGeom prst="curvedConnector3">
            <a:avLst>
              <a:gd name="adj1" fmla="val 50000"/>
            </a:avLst>
          </a:prstGeom>
          <a:ln w="76200">
            <a:solidFill>
              <a:srgbClr val="E83847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8" name="Conector: Curvo 97">
            <a:extLst>
              <a:ext uri="{FF2B5EF4-FFF2-40B4-BE49-F238E27FC236}">
                <a16:creationId xmlns:a16="http://schemas.microsoft.com/office/drawing/2014/main" id="{F5C45C99-6020-43D2-810D-01E6F0AD63B1}"/>
              </a:ext>
            </a:extLst>
          </p:cNvPr>
          <p:cNvCxnSpPr>
            <a:cxnSpLocks/>
            <a:stCxn id="73" idx="0"/>
            <a:endCxn id="76" idx="1"/>
          </p:cNvCxnSpPr>
          <p:nvPr/>
        </p:nvCxnSpPr>
        <p:spPr>
          <a:xfrm rot="16200000" flipH="1">
            <a:off x="7567484" y="2011773"/>
            <a:ext cx="1129169" cy="1902396"/>
          </a:xfrm>
          <a:prstGeom prst="curvedConnector4">
            <a:avLst>
              <a:gd name="adj1" fmla="val -40490"/>
              <a:gd name="adj2" fmla="val 79905"/>
            </a:avLst>
          </a:prstGeom>
          <a:ln w="76200">
            <a:solidFill>
              <a:srgbClr val="E83847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531594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Agrupar 2">
            <a:extLst>
              <a:ext uri="{FF2B5EF4-FFF2-40B4-BE49-F238E27FC236}">
                <a16:creationId xmlns:a16="http://schemas.microsoft.com/office/drawing/2014/main" id="{B24EB405-131C-4658-AF5C-B83A4046AD24}"/>
              </a:ext>
            </a:extLst>
          </p:cNvPr>
          <p:cNvGrpSpPr/>
          <p:nvPr/>
        </p:nvGrpSpPr>
        <p:grpSpPr>
          <a:xfrm>
            <a:off x="5905" y="-32676"/>
            <a:ext cx="12200404" cy="6900148"/>
            <a:chOff x="-12543304" y="-12700"/>
            <a:chExt cx="12200404" cy="6900148"/>
          </a:xfrm>
        </p:grpSpPr>
        <p:sp>
          <p:nvSpPr>
            <p:cNvPr id="43" name="Retângulo 42">
              <a:extLst>
                <a:ext uri="{FF2B5EF4-FFF2-40B4-BE49-F238E27FC236}">
                  <a16:creationId xmlns:a16="http://schemas.microsoft.com/office/drawing/2014/main" id="{B2EEBDBB-FC98-41C8-A4D0-9C1EDDB8D2E7}"/>
                </a:ext>
              </a:extLst>
            </p:cNvPr>
            <p:cNvSpPr/>
            <p:nvPr/>
          </p:nvSpPr>
          <p:spPr>
            <a:xfrm>
              <a:off x="-12543304" y="-12700"/>
              <a:ext cx="12200404" cy="6900148"/>
            </a:xfrm>
            <a:prstGeom prst="rect">
              <a:avLst/>
            </a:prstGeom>
            <a:solidFill>
              <a:srgbClr val="FFFCEC"/>
            </a:solidFill>
            <a:ln>
              <a:noFill/>
            </a:ln>
            <a:effectLst>
              <a:outerShdw blurRad="254000" dist="1905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4" name="Forma Livre: Forma 43">
              <a:extLst>
                <a:ext uri="{FF2B5EF4-FFF2-40B4-BE49-F238E27FC236}">
                  <a16:creationId xmlns:a16="http://schemas.microsoft.com/office/drawing/2014/main" id="{D18885C1-70B2-403F-8B30-79C843DD9D0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-977901" y="1568019"/>
              <a:ext cx="635000" cy="3753691"/>
            </a:xfrm>
            <a:custGeom>
              <a:avLst/>
              <a:gdLst>
                <a:gd name="connsiteX0" fmla="*/ 1869440 w 1930400"/>
                <a:gd name="connsiteY0" fmla="*/ 0 h 3738880"/>
                <a:gd name="connsiteX1" fmla="*/ 1930400 w 1930400"/>
                <a:gd name="connsiteY1" fmla="*/ 3078 h 3738880"/>
                <a:gd name="connsiteX2" fmla="*/ 1930400 w 1930400"/>
                <a:gd name="connsiteY2" fmla="*/ 3735802 h 3738880"/>
                <a:gd name="connsiteX3" fmla="*/ 1869440 w 1930400"/>
                <a:gd name="connsiteY3" fmla="*/ 3738880 h 3738880"/>
                <a:gd name="connsiteX4" fmla="*/ 0 w 1930400"/>
                <a:gd name="connsiteY4" fmla="*/ 1869440 h 3738880"/>
                <a:gd name="connsiteX5" fmla="*/ 1869440 w 1930400"/>
                <a:gd name="connsiteY5" fmla="*/ 0 h 3738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30400" h="3738880">
                  <a:moveTo>
                    <a:pt x="1869440" y="0"/>
                  </a:moveTo>
                  <a:lnTo>
                    <a:pt x="1930400" y="3078"/>
                  </a:lnTo>
                  <a:lnTo>
                    <a:pt x="1930400" y="3735802"/>
                  </a:lnTo>
                  <a:lnTo>
                    <a:pt x="1869440" y="3738880"/>
                  </a:lnTo>
                  <a:cubicBezTo>
                    <a:pt x="836977" y="3738880"/>
                    <a:pt x="0" y="2901903"/>
                    <a:pt x="0" y="1869440"/>
                  </a:cubicBezTo>
                  <a:cubicBezTo>
                    <a:pt x="0" y="836977"/>
                    <a:pt x="836977" y="0"/>
                    <a:pt x="1869440" y="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 sz="36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pic>
          <p:nvPicPr>
            <p:cNvPr id="4" name="Imagem 3" descr="Logotipo&#10;&#10;Descrição gerada automaticamente">
              <a:extLst>
                <a:ext uri="{FF2B5EF4-FFF2-40B4-BE49-F238E27FC236}">
                  <a16:creationId xmlns:a16="http://schemas.microsoft.com/office/drawing/2014/main" id="{C75218E4-3351-4C8E-8BFB-A20F3DEDEC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066094" y="6203950"/>
              <a:ext cx="635000" cy="635000"/>
            </a:xfrm>
            <a:prstGeom prst="rect">
              <a:avLst/>
            </a:prstGeom>
          </p:spPr>
        </p:pic>
        <p:sp>
          <p:nvSpPr>
            <p:cNvPr id="45" name="CaixaDeTexto 44">
              <a:extLst>
                <a:ext uri="{FF2B5EF4-FFF2-40B4-BE49-F238E27FC236}">
                  <a16:creationId xmlns:a16="http://schemas.microsoft.com/office/drawing/2014/main" id="{583BCA2D-46EE-4E84-9509-A9B51D0024C1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 rot="16200000">
              <a:off x="-2410265" y="3229691"/>
              <a:ext cx="3723729" cy="400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000" b="1">
                  <a:solidFill>
                    <a:srgbClr val="FFFCEC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Introdução</a:t>
              </a:r>
            </a:p>
          </p:txBody>
        </p:sp>
      </p:grpSp>
      <p:sp>
        <p:nvSpPr>
          <p:cNvPr id="2" name="Retângulo 1">
            <a:extLst>
              <a:ext uri="{FF2B5EF4-FFF2-40B4-BE49-F238E27FC236}">
                <a16:creationId xmlns:a16="http://schemas.microsoft.com/office/drawing/2014/main" id="{D0B9894C-5181-4434-974A-1B109C3722EC}"/>
              </a:ext>
            </a:extLst>
          </p:cNvPr>
          <p:cNvSpPr/>
          <p:nvPr/>
        </p:nvSpPr>
        <p:spPr>
          <a:xfrm>
            <a:off x="-484388" y="-557981"/>
            <a:ext cx="309093" cy="296214"/>
          </a:xfrm>
          <a:prstGeom prst="rect">
            <a:avLst/>
          </a:prstGeom>
          <a:solidFill>
            <a:srgbClr val="BC2D3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7" name="Retângulo 46">
            <a:extLst>
              <a:ext uri="{FF2B5EF4-FFF2-40B4-BE49-F238E27FC236}">
                <a16:creationId xmlns:a16="http://schemas.microsoft.com/office/drawing/2014/main" id="{B78A90BA-63CE-4D36-A88B-1D29A4E752A7}"/>
              </a:ext>
            </a:extLst>
          </p:cNvPr>
          <p:cNvSpPr/>
          <p:nvPr/>
        </p:nvSpPr>
        <p:spPr>
          <a:xfrm>
            <a:off x="1747734" y="-549395"/>
            <a:ext cx="309093" cy="296214"/>
          </a:xfrm>
          <a:prstGeom prst="rect">
            <a:avLst/>
          </a:prstGeom>
          <a:solidFill>
            <a:srgbClr val="FFFCE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8" name="Retângulo 47">
            <a:extLst>
              <a:ext uri="{FF2B5EF4-FFF2-40B4-BE49-F238E27FC236}">
                <a16:creationId xmlns:a16="http://schemas.microsoft.com/office/drawing/2014/main" id="{04C7E8A2-407E-485D-8903-B0FC320567D4}"/>
              </a:ext>
            </a:extLst>
          </p:cNvPr>
          <p:cNvSpPr/>
          <p:nvPr/>
        </p:nvSpPr>
        <p:spPr>
          <a:xfrm>
            <a:off x="-37519" y="-560691"/>
            <a:ext cx="309093" cy="296214"/>
          </a:xfrm>
          <a:prstGeom prst="rect">
            <a:avLst/>
          </a:prstGeom>
          <a:solidFill>
            <a:srgbClr val="4BA3C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9" name="Retângulo 48">
            <a:extLst>
              <a:ext uri="{FF2B5EF4-FFF2-40B4-BE49-F238E27FC236}">
                <a16:creationId xmlns:a16="http://schemas.microsoft.com/office/drawing/2014/main" id="{EA2C5B7E-30FA-48BB-8354-7DFB100AD6EB}"/>
              </a:ext>
            </a:extLst>
          </p:cNvPr>
          <p:cNvSpPr/>
          <p:nvPr/>
        </p:nvSpPr>
        <p:spPr>
          <a:xfrm>
            <a:off x="1300865" y="-549395"/>
            <a:ext cx="309093" cy="296214"/>
          </a:xfrm>
          <a:prstGeom prst="rect">
            <a:avLst/>
          </a:prstGeom>
          <a:solidFill>
            <a:srgbClr val="3D3D3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0" name="Retângulo 49">
            <a:extLst>
              <a:ext uri="{FF2B5EF4-FFF2-40B4-BE49-F238E27FC236}">
                <a16:creationId xmlns:a16="http://schemas.microsoft.com/office/drawing/2014/main" id="{B01A1636-0495-4CB6-B720-78C8BA469376}"/>
              </a:ext>
            </a:extLst>
          </p:cNvPr>
          <p:cNvSpPr/>
          <p:nvPr/>
        </p:nvSpPr>
        <p:spPr>
          <a:xfrm>
            <a:off x="414438" y="-553688"/>
            <a:ext cx="309093" cy="296214"/>
          </a:xfrm>
          <a:prstGeom prst="rect">
            <a:avLst/>
          </a:prstGeom>
          <a:solidFill>
            <a:srgbClr val="1D3557"/>
          </a:solidFill>
          <a:ln>
            <a:solidFill>
              <a:srgbClr val="192D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1" name="Retângulo 50">
            <a:extLst>
              <a:ext uri="{FF2B5EF4-FFF2-40B4-BE49-F238E27FC236}">
                <a16:creationId xmlns:a16="http://schemas.microsoft.com/office/drawing/2014/main" id="{7CB36EB0-3808-4903-A188-1EF6BD9EB0FD}"/>
              </a:ext>
            </a:extLst>
          </p:cNvPr>
          <p:cNvSpPr/>
          <p:nvPr/>
        </p:nvSpPr>
        <p:spPr>
          <a:xfrm>
            <a:off x="830218" y="-554713"/>
            <a:ext cx="309093" cy="296214"/>
          </a:xfrm>
          <a:prstGeom prst="rect">
            <a:avLst/>
          </a:prstGeom>
          <a:solidFill>
            <a:srgbClr val="2A2A2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2E6D272C-41E2-4B63-987C-91F59FE76D55}"/>
              </a:ext>
            </a:extLst>
          </p:cNvPr>
          <p:cNvGrpSpPr/>
          <p:nvPr/>
        </p:nvGrpSpPr>
        <p:grpSpPr>
          <a:xfrm>
            <a:off x="456899" y="588329"/>
            <a:ext cx="2106104" cy="3557737"/>
            <a:chOff x="1227137" y="193525"/>
            <a:chExt cx="2106104" cy="3557737"/>
          </a:xfrm>
        </p:grpSpPr>
        <p:pic>
          <p:nvPicPr>
            <p:cNvPr id="6" name="Gráfico 5" descr="Homem em traje de negócios">
              <a:extLst>
                <a:ext uri="{FF2B5EF4-FFF2-40B4-BE49-F238E27FC236}">
                  <a16:creationId xmlns:a16="http://schemas.microsoft.com/office/drawing/2014/main" id="{3435F641-E0C6-4610-8D68-EF87058A472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227137" y="1989137"/>
              <a:ext cx="1304925" cy="1762125"/>
            </a:xfrm>
            <a:prstGeom prst="rect">
              <a:avLst/>
            </a:prstGeom>
          </p:spPr>
        </p:pic>
        <p:pic>
          <p:nvPicPr>
            <p:cNvPr id="75" name="Gráfico 74">
              <a:extLst>
                <a:ext uri="{FF2B5EF4-FFF2-40B4-BE49-F238E27FC236}">
                  <a16:creationId xmlns:a16="http://schemas.microsoft.com/office/drawing/2014/main" id="{678C24B2-A796-48A6-9E1E-D507B38E27B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497126" y="193525"/>
              <a:ext cx="1836115" cy="1795612"/>
            </a:xfrm>
            <a:prstGeom prst="rect">
              <a:avLst/>
            </a:prstGeom>
          </p:spPr>
        </p:pic>
      </p:grpSp>
      <p:grpSp>
        <p:nvGrpSpPr>
          <p:cNvPr id="108" name="Agrupar 107">
            <a:extLst>
              <a:ext uri="{FF2B5EF4-FFF2-40B4-BE49-F238E27FC236}">
                <a16:creationId xmlns:a16="http://schemas.microsoft.com/office/drawing/2014/main" id="{EA804273-6D21-4950-9AA3-6381DDE99054}"/>
              </a:ext>
            </a:extLst>
          </p:cNvPr>
          <p:cNvGrpSpPr/>
          <p:nvPr/>
        </p:nvGrpSpPr>
        <p:grpSpPr>
          <a:xfrm>
            <a:off x="2056827" y="3972293"/>
            <a:ext cx="2543415" cy="2543414"/>
            <a:chOff x="5982865" y="859680"/>
            <a:chExt cx="2087564" cy="2087563"/>
          </a:xfrm>
        </p:grpSpPr>
        <p:sp>
          <p:nvSpPr>
            <p:cNvPr id="109" name="Círculo: Vazio 108">
              <a:extLst>
                <a:ext uri="{FF2B5EF4-FFF2-40B4-BE49-F238E27FC236}">
                  <a16:creationId xmlns:a16="http://schemas.microsoft.com/office/drawing/2014/main" id="{F422B740-E9B0-4151-BE98-AAFA51221157}"/>
                </a:ext>
              </a:extLst>
            </p:cNvPr>
            <p:cNvSpPr/>
            <p:nvPr/>
          </p:nvSpPr>
          <p:spPr>
            <a:xfrm>
              <a:off x="5982866" y="859680"/>
              <a:ext cx="2087563" cy="2087563"/>
            </a:xfrm>
            <a:prstGeom prst="donut">
              <a:avLst>
                <a:gd name="adj" fmla="val 477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pt-BR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10" name="Forma Livre: Forma 109">
              <a:extLst>
                <a:ext uri="{FF2B5EF4-FFF2-40B4-BE49-F238E27FC236}">
                  <a16:creationId xmlns:a16="http://schemas.microsoft.com/office/drawing/2014/main" id="{C551FCF5-F585-4A41-90BA-93BAFBFE7286}"/>
                </a:ext>
              </a:extLst>
            </p:cNvPr>
            <p:cNvSpPr/>
            <p:nvPr/>
          </p:nvSpPr>
          <p:spPr>
            <a:xfrm>
              <a:off x="5982865" y="1903460"/>
              <a:ext cx="2087564" cy="1043783"/>
            </a:xfrm>
            <a:custGeom>
              <a:avLst/>
              <a:gdLst>
                <a:gd name="connsiteX0" fmla="*/ 0 w 2087564"/>
                <a:gd name="connsiteY0" fmla="*/ 0 h 1043783"/>
                <a:gd name="connsiteX1" fmla="*/ 99702 w 2087564"/>
                <a:gd name="connsiteY1" fmla="*/ 0 h 1043783"/>
                <a:gd name="connsiteX2" fmla="*/ 99702 w 2087564"/>
                <a:gd name="connsiteY2" fmla="*/ 1 h 1043783"/>
                <a:gd name="connsiteX3" fmla="*/ 1043781 w 2087564"/>
                <a:gd name="connsiteY3" fmla="*/ 944080 h 1043783"/>
                <a:gd name="connsiteX4" fmla="*/ 1987860 w 2087564"/>
                <a:gd name="connsiteY4" fmla="*/ 1 h 1043783"/>
                <a:gd name="connsiteX5" fmla="*/ 1987860 w 2087564"/>
                <a:gd name="connsiteY5" fmla="*/ 0 h 1043783"/>
                <a:gd name="connsiteX6" fmla="*/ 2087564 w 2087564"/>
                <a:gd name="connsiteY6" fmla="*/ 0 h 1043783"/>
                <a:gd name="connsiteX7" fmla="*/ 2087564 w 2087564"/>
                <a:gd name="connsiteY7" fmla="*/ 1 h 1043783"/>
                <a:gd name="connsiteX8" fmla="*/ 1043782 w 2087564"/>
                <a:gd name="connsiteY8" fmla="*/ 1043783 h 1043783"/>
                <a:gd name="connsiteX9" fmla="*/ 0 w 2087564"/>
                <a:gd name="connsiteY9" fmla="*/ 1 h 1043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87564" h="1043783">
                  <a:moveTo>
                    <a:pt x="0" y="0"/>
                  </a:moveTo>
                  <a:lnTo>
                    <a:pt x="99702" y="0"/>
                  </a:lnTo>
                  <a:lnTo>
                    <a:pt x="99702" y="1"/>
                  </a:lnTo>
                  <a:cubicBezTo>
                    <a:pt x="99702" y="521401"/>
                    <a:pt x="522381" y="944080"/>
                    <a:pt x="1043781" y="944080"/>
                  </a:cubicBezTo>
                  <a:cubicBezTo>
                    <a:pt x="1565181" y="944080"/>
                    <a:pt x="1987860" y="521401"/>
                    <a:pt x="1987860" y="1"/>
                  </a:cubicBezTo>
                  <a:lnTo>
                    <a:pt x="1987860" y="0"/>
                  </a:lnTo>
                  <a:lnTo>
                    <a:pt x="2087564" y="0"/>
                  </a:lnTo>
                  <a:lnTo>
                    <a:pt x="2087564" y="1"/>
                  </a:lnTo>
                  <a:cubicBezTo>
                    <a:pt x="2087564" y="576466"/>
                    <a:pt x="1620247" y="1043783"/>
                    <a:pt x="1043782" y="1043783"/>
                  </a:cubicBezTo>
                  <a:cubicBezTo>
                    <a:pt x="467317" y="1043783"/>
                    <a:pt x="0" y="576466"/>
                    <a:pt x="0" y="1"/>
                  </a:cubicBezTo>
                  <a:close/>
                </a:path>
              </a:pathLst>
            </a:custGeom>
            <a:solidFill>
              <a:srgbClr val="A526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r"/>
              <a:endParaRPr lang="pt-BR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grpSp>
        <p:nvGrpSpPr>
          <p:cNvPr id="114" name="Agrupar 113">
            <a:extLst>
              <a:ext uri="{FF2B5EF4-FFF2-40B4-BE49-F238E27FC236}">
                <a16:creationId xmlns:a16="http://schemas.microsoft.com/office/drawing/2014/main" id="{C6BC16DC-C2E8-442B-B267-01C7E741FD2C}"/>
              </a:ext>
            </a:extLst>
          </p:cNvPr>
          <p:cNvGrpSpPr/>
          <p:nvPr/>
        </p:nvGrpSpPr>
        <p:grpSpPr>
          <a:xfrm>
            <a:off x="3857714" y="1080661"/>
            <a:ext cx="2557764" cy="2557763"/>
            <a:chOff x="5982865" y="859680"/>
            <a:chExt cx="2087564" cy="2087563"/>
          </a:xfrm>
        </p:grpSpPr>
        <p:sp>
          <p:nvSpPr>
            <p:cNvPr id="115" name="Círculo: Vazio 114">
              <a:extLst>
                <a:ext uri="{FF2B5EF4-FFF2-40B4-BE49-F238E27FC236}">
                  <a16:creationId xmlns:a16="http://schemas.microsoft.com/office/drawing/2014/main" id="{59AEC86A-ACB7-453B-B55A-9B1ACCE54E7C}"/>
                </a:ext>
              </a:extLst>
            </p:cNvPr>
            <p:cNvSpPr/>
            <p:nvPr/>
          </p:nvSpPr>
          <p:spPr>
            <a:xfrm>
              <a:off x="5982866" y="859680"/>
              <a:ext cx="2087563" cy="2087563"/>
            </a:xfrm>
            <a:prstGeom prst="donut">
              <a:avLst>
                <a:gd name="adj" fmla="val 477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pt-BR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16" name="Forma Livre: Forma 115">
              <a:extLst>
                <a:ext uri="{FF2B5EF4-FFF2-40B4-BE49-F238E27FC236}">
                  <a16:creationId xmlns:a16="http://schemas.microsoft.com/office/drawing/2014/main" id="{AAACB41F-6376-426E-947C-302598FFD1EC}"/>
                </a:ext>
              </a:extLst>
            </p:cNvPr>
            <p:cNvSpPr/>
            <p:nvPr/>
          </p:nvSpPr>
          <p:spPr>
            <a:xfrm>
              <a:off x="5982865" y="1903460"/>
              <a:ext cx="2087564" cy="1043783"/>
            </a:xfrm>
            <a:custGeom>
              <a:avLst/>
              <a:gdLst>
                <a:gd name="connsiteX0" fmla="*/ 0 w 2087564"/>
                <a:gd name="connsiteY0" fmla="*/ 0 h 1043783"/>
                <a:gd name="connsiteX1" fmla="*/ 99702 w 2087564"/>
                <a:gd name="connsiteY1" fmla="*/ 0 h 1043783"/>
                <a:gd name="connsiteX2" fmla="*/ 99702 w 2087564"/>
                <a:gd name="connsiteY2" fmla="*/ 1 h 1043783"/>
                <a:gd name="connsiteX3" fmla="*/ 1043781 w 2087564"/>
                <a:gd name="connsiteY3" fmla="*/ 944080 h 1043783"/>
                <a:gd name="connsiteX4" fmla="*/ 1987860 w 2087564"/>
                <a:gd name="connsiteY4" fmla="*/ 1 h 1043783"/>
                <a:gd name="connsiteX5" fmla="*/ 1987860 w 2087564"/>
                <a:gd name="connsiteY5" fmla="*/ 0 h 1043783"/>
                <a:gd name="connsiteX6" fmla="*/ 2087564 w 2087564"/>
                <a:gd name="connsiteY6" fmla="*/ 0 h 1043783"/>
                <a:gd name="connsiteX7" fmla="*/ 2087564 w 2087564"/>
                <a:gd name="connsiteY7" fmla="*/ 1 h 1043783"/>
                <a:gd name="connsiteX8" fmla="*/ 1043782 w 2087564"/>
                <a:gd name="connsiteY8" fmla="*/ 1043783 h 1043783"/>
                <a:gd name="connsiteX9" fmla="*/ 0 w 2087564"/>
                <a:gd name="connsiteY9" fmla="*/ 1 h 1043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87564" h="1043783">
                  <a:moveTo>
                    <a:pt x="0" y="0"/>
                  </a:moveTo>
                  <a:lnTo>
                    <a:pt x="99702" y="0"/>
                  </a:lnTo>
                  <a:lnTo>
                    <a:pt x="99702" y="1"/>
                  </a:lnTo>
                  <a:cubicBezTo>
                    <a:pt x="99702" y="521401"/>
                    <a:pt x="522381" y="944080"/>
                    <a:pt x="1043781" y="944080"/>
                  </a:cubicBezTo>
                  <a:cubicBezTo>
                    <a:pt x="1565181" y="944080"/>
                    <a:pt x="1987860" y="521401"/>
                    <a:pt x="1987860" y="1"/>
                  </a:cubicBezTo>
                  <a:lnTo>
                    <a:pt x="1987860" y="0"/>
                  </a:lnTo>
                  <a:lnTo>
                    <a:pt x="2087564" y="0"/>
                  </a:lnTo>
                  <a:lnTo>
                    <a:pt x="2087564" y="1"/>
                  </a:lnTo>
                  <a:cubicBezTo>
                    <a:pt x="2087564" y="576466"/>
                    <a:pt x="1620247" y="1043783"/>
                    <a:pt x="1043782" y="1043783"/>
                  </a:cubicBezTo>
                  <a:cubicBezTo>
                    <a:pt x="467317" y="1043783"/>
                    <a:pt x="0" y="576466"/>
                    <a:pt x="0" y="1"/>
                  </a:cubicBezTo>
                  <a:close/>
                </a:path>
              </a:pathLst>
            </a:custGeom>
            <a:solidFill>
              <a:srgbClr val="4BA3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r"/>
              <a:endParaRPr lang="pt-BR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grpSp>
        <p:nvGrpSpPr>
          <p:cNvPr id="117" name="Agrupar 116">
            <a:extLst>
              <a:ext uri="{FF2B5EF4-FFF2-40B4-BE49-F238E27FC236}">
                <a16:creationId xmlns:a16="http://schemas.microsoft.com/office/drawing/2014/main" id="{5BBEF7FE-9325-459E-8D66-391E4ECE6F3F}"/>
              </a:ext>
            </a:extLst>
          </p:cNvPr>
          <p:cNvGrpSpPr/>
          <p:nvPr/>
        </p:nvGrpSpPr>
        <p:grpSpPr>
          <a:xfrm>
            <a:off x="8830100" y="1080661"/>
            <a:ext cx="2368878" cy="2368877"/>
            <a:chOff x="5982865" y="859680"/>
            <a:chExt cx="2087564" cy="2087563"/>
          </a:xfrm>
        </p:grpSpPr>
        <p:sp>
          <p:nvSpPr>
            <p:cNvPr id="118" name="Círculo: Vazio 117">
              <a:extLst>
                <a:ext uri="{FF2B5EF4-FFF2-40B4-BE49-F238E27FC236}">
                  <a16:creationId xmlns:a16="http://schemas.microsoft.com/office/drawing/2014/main" id="{C007CEE4-B3DE-4FB9-9042-EA2B4B03F82A}"/>
                </a:ext>
              </a:extLst>
            </p:cNvPr>
            <p:cNvSpPr/>
            <p:nvPr/>
          </p:nvSpPr>
          <p:spPr>
            <a:xfrm>
              <a:off x="5982866" y="859680"/>
              <a:ext cx="2087563" cy="2087563"/>
            </a:xfrm>
            <a:prstGeom prst="donut">
              <a:avLst>
                <a:gd name="adj" fmla="val 477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pt-BR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19" name="Forma Livre: Forma 118">
              <a:extLst>
                <a:ext uri="{FF2B5EF4-FFF2-40B4-BE49-F238E27FC236}">
                  <a16:creationId xmlns:a16="http://schemas.microsoft.com/office/drawing/2014/main" id="{C81E99E1-6155-4CAF-A6FA-5003D25C4285}"/>
                </a:ext>
              </a:extLst>
            </p:cNvPr>
            <p:cNvSpPr/>
            <p:nvPr/>
          </p:nvSpPr>
          <p:spPr>
            <a:xfrm>
              <a:off x="5982865" y="1903460"/>
              <a:ext cx="2087564" cy="1043783"/>
            </a:xfrm>
            <a:custGeom>
              <a:avLst/>
              <a:gdLst>
                <a:gd name="connsiteX0" fmla="*/ 0 w 2087564"/>
                <a:gd name="connsiteY0" fmla="*/ 0 h 1043783"/>
                <a:gd name="connsiteX1" fmla="*/ 99702 w 2087564"/>
                <a:gd name="connsiteY1" fmla="*/ 0 h 1043783"/>
                <a:gd name="connsiteX2" fmla="*/ 99702 w 2087564"/>
                <a:gd name="connsiteY2" fmla="*/ 1 h 1043783"/>
                <a:gd name="connsiteX3" fmla="*/ 1043781 w 2087564"/>
                <a:gd name="connsiteY3" fmla="*/ 944080 h 1043783"/>
                <a:gd name="connsiteX4" fmla="*/ 1987860 w 2087564"/>
                <a:gd name="connsiteY4" fmla="*/ 1 h 1043783"/>
                <a:gd name="connsiteX5" fmla="*/ 1987860 w 2087564"/>
                <a:gd name="connsiteY5" fmla="*/ 0 h 1043783"/>
                <a:gd name="connsiteX6" fmla="*/ 2087564 w 2087564"/>
                <a:gd name="connsiteY6" fmla="*/ 0 h 1043783"/>
                <a:gd name="connsiteX7" fmla="*/ 2087564 w 2087564"/>
                <a:gd name="connsiteY7" fmla="*/ 1 h 1043783"/>
                <a:gd name="connsiteX8" fmla="*/ 1043782 w 2087564"/>
                <a:gd name="connsiteY8" fmla="*/ 1043783 h 1043783"/>
                <a:gd name="connsiteX9" fmla="*/ 0 w 2087564"/>
                <a:gd name="connsiteY9" fmla="*/ 1 h 1043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87564" h="1043783">
                  <a:moveTo>
                    <a:pt x="0" y="0"/>
                  </a:moveTo>
                  <a:lnTo>
                    <a:pt x="99702" y="0"/>
                  </a:lnTo>
                  <a:lnTo>
                    <a:pt x="99702" y="1"/>
                  </a:lnTo>
                  <a:cubicBezTo>
                    <a:pt x="99702" y="521401"/>
                    <a:pt x="522381" y="944080"/>
                    <a:pt x="1043781" y="944080"/>
                  </a:cubicBezTo>
                  <a:cubicBezTo>
                    <a:pt x="1565181" y="944080"/>
                    <a:pt x="1987860" y="521401"/>
                    <a:pt x="1987860" y="1"/>
                  </a:cubicBezTo>
                  <a:lnTo>
                    <a:pt x="1987860" y="0"/>
                  </a:lnTo>
                  <a:lnTo>
                    <a:pt x="2087564" y="0"/>
                  </a:lnTo>
                  <a:lnTo>
                    <a:pt x="2087564" y="1"/>
                  </a:lnTo>
                  <a:cubicBezTo>
                    <a:pt x="2087564" y="576466"/>
                    <a:pt x="1620247" y="1043783"/>
                    <a:pt x="1043782" y="1043783"/>
                  </a:cubicBezTo>
                  <a:cubicBezTo>
                    <a:pt x="467317" y="1043783"/>
                    <a:pt x="0" y="576466"/>
                    <a:pt x="0" y="1"/>
                  </a:cubicBezTo>
                  <a:close/>
                </a:path>
              </a:pathLst>
            </a:custGeom>
            <a:solidFill>
              <a:srgbClr val="2A2A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r"/>
              <a:endParaRPr lang="pt-BR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sp>
        <p:nvSpPr>
          <p:cNvPr id="96" name="Retângulo 95">
            <a:extLst>
              <a:ext uri="{FF2B5EF4-FFF2-40B4-BE49-F238E27FC236}">
                <a16:creationId xmlns:a16="http://schemas.microsoft.com/office/drawing/2014/main" id="{AC28AA19-3434-4C42-8807-6104137D0F1F}"/>
              </a:ext>
            </a:extLst>
          </p:cNvPr>
          <p:cNvSpPr/>
          <p:nvPr/>
        </p:nvSpPr>
        <p:spPr>
          <a:xfrm>
            <a:off x="1818798" y="5215792"/>
            <a:ext cx="2811587" cy="1324349"/>
          </a:xfrm>
          <a:prstGeom prst="rect">
            <a:avLst/>
          </a:prstGeom>
          <a:solidFill>
            <a:srgbClr val="FFF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11" name="Agrupar 110">
            <a:extLst>
              <a:ext uri="{FF2B5EF4-FFF2-40B4-BE49-F238E27FC236}">
                <a16:creationId xmlns:a16="http://schemas.microsoft.com/office/drawing/2014/main" id="{D9BF94F3-112F-4B12-A929-32F75423BD0B}"/>
              </a:ext>
            </a:extLst>
          </p:cNvPr>
          <p:cNvGrpSpPr/>
          <p:nvPr/>
        </p:nvGrpSpPr>
        <p:grpSpPr>
          <a:xfrm>
            <a:off x="5957654" y="3972293"/>
            <a:ext cx="2571275" cy="2571274"/>
            <a:chOff x="5982865" y="859680"/>
            <a:chExt cx="2087564" cy="2087563"/>
          </a:xfrm>
        </p:grpSpPr>
        <p:sp>
          <p:nvSpPr>
            <p:cNvPr id="112" name="Círculo: Vazio 111">
              <a:extLst>
                <a:ext uri="{FF2B5EF4-FFF2-40B4-BE49-F238E27FC236}">
                  <a16:creationId xmlns:a16="http://schemas.microsoft.com/office/drawing/2014/main" id="{EE877618-B0C9-4ADC-AFDF-B99C848CD9B3}"/>
                </a:ext>
              </a:extLst>
            </p:cNvPr>
            <p:cNvSpPr/>
            <p:nvPr/>
          </p:nvSpPr>
          <p:spPr>
            <a:xfrm>
              <a:off x="5982866" y="859680"/>
              <a:ext cx="2087563" cy="2087563"/>
            </a:xfrm>
            <a:prstGeom prst="donut">
              <a:avLst>
                <a:gd name="adj" fmla="val 477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pt-BR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13" name="Forma Livre: Forma 112">
              <a:extLst>
                <a:ext uri="{FF2B5EF4-FFF2-40B4-BE49-F238E27FC236}">
                  <a16:creationId xmlns:a16="http://schemas.microsoft.com/office/drawing/2014/main" id="{54246FBB-E5DB-4D6E-87E4-7A21D53C60AB}"/>
                </a:ext>
              </a:extLst>
            </p:cNvPr>
            <p:cNvSpPr/>
            <p:nvPr/>
          </p:nvSpPr>
          <p:spPr>
            <a:xfrm>
              <a:off x="5982865" y="1903460"/>
              <a:ext cx="2087564" cy="1043783"/>
            </a:xfrm>
            <a:custGeom>
              <a:avLst/>
              <a:gdLst>
                <a:gd name="connsiteX0" fmla="*/ 0 w 2087564"/>
                <a:gd name="connsiteY0" fmla="*/ 0 h 1043783"/>
                <a:gd name="connsiteX1" fmla="*/ 99702 w 2087564"/>
                <a:gd name="connsiteY1" fmla="*/ 0 h 1043783"/>
                <a:gd name="connsiteX2" fmla="*/ 99702 w 2087564"/>
                <a:gd name="connsiteY2" fmla="*/ 1 h 1043783"/>
                <a:gd name="connsiteX3" fmla="*/ 1043781 w 2087564"/>
                <a:gd name="connsiteY3" fmla="*/ 944080 h 1043783"/>
                <a:gd name="connsiteX4" fmla="*/ 1987860 w 2087564"/>
                <a:gd name="connsiteY4" fmla="*/ 1 h 1043783"/>
                <a:gd name="connsiteX5" fmla="*/ 1987860 w 2087564"/>
                <a:gd name="connsiteY5" fmla="*/ 0 h 1043783"/>
                <a:gd name="connsiteX6" fmla="*/ 2087564 w 2087564"/>
                <a:gd name="connsiteY6" fmla="*/ 0 h 1043783"/>
                <a:gd name="connsiteX7" fmla="*/ 2087564 w 2087564"/>
                <a:gd name="connsiteY7" fmla="*/ 1 h 1043783"/>
                <a:gd name="connsiteX8" fmla="*/ 1043782 w 2087564"/>
                <a:gd name="connsiteY8" fmla="*/ 1043783 h 1043783"/>
                <a:gd name="connsiteX9" fmla="*/ 0 w 2087564"/>
                <a:gd name="connsiteY9" fmla="*/ 1 h 1043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87564" h="1043783">
                  <a:moveTo>
                    <a:pt x="0" y="0"/>
                  </a:moveTo>
                  <a:lnTo>
                    <a:pt x="99702" y="0"/>
                  </a:lnTo>
                  <a:lnTo>
                    <a:pt x="99702" y="1"/>
                  </a:lnTo>
                  <a:cubicBezTo>
                    <a:pt x="99702" y="521401"/>
                    <a:pt x="522381" y="944080"/>
                    <a:pt x="1043781" y="944080"/>
                  </a:cubicBezTo>
                  <a:cubicBezTo>
                    <a:pt x="1565181" y="944080"/>
                    <a:pt x="1987860" y="521401"/>
                    <a:pt x="1987860" y="1"/>
                  </a:cubicBezTo>
                  <a:lnTo>
                    <a:pt x="1987860" y="0"/>
                  </a:lnTo>
                  <a:lnTo>
                    <a:pt x="2087564" y="0"/>
                  </a:lnTo>
                  <a:lnTo>
                    <a:pt x="2087564" y="1"/>
                  </a:lnTo>
                  <a:cubicBezTo>
                    <a:pt x="2087564" y="576466"/>
                    <a:pt x="1620247" y="1043783"/>
                    <a:pt x="1043782" y="1043783"/>
                  </a:cubicBezTo>
                  <a:cubicBezTo>
                    <a:pt x="467317" y="1043783"/>
                    <a:pt x="0" y="576466"/>
                    <a:pt x="0" y="1"/>
                  </a:cubicBez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r"/>
              <a:endParaRPr lang="pt-BR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sp>
        <p:nvSpPr>
          <p:cNvPr id="7" name="CaixaDeTexto 6">
            <a:extLst>
              <a:ext uri="{FF2B5EF4-FFF2-40B4-BE49-F238E27FC236}">
                <a16:creationId xmlns:a16="http://schemas.microsoft.com/office/drawing/2014/main" id="{3997A9D3-E437-4170-8BE3-14615C44D7B7}"/>
              </a:ext>
            </a:extLst>
          </p:cNvPr>
          <p:cNvSpPr txBox="1"/>
          <p:nvPr/>
        </p:nvSpPr>
        <p:spPr>
          <a:xfrm>
            <a:off x="2302539" y="4638638"/>
            <a:ext cx="20832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>
                <a:solidFill>
                  <a:srgbClr val="FF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80.6%</a:t>
            </a:r>
          </a:p>
          <a:p>
            <a:pPr algn="ctr"/>
            <a:r>
              <a:rPr lang="pt-BR" sz="2400">
                <a:solidFill>
                  <a:srgbClr val="2A2A2A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Desistência por lotação.</a:t>
            </a:r>
          </a:p>
        </p:txBody>
      </p:sp>
      <p:sp>
        <p:nvSpPr>
          <p:cNvPr id="93" name="Retângulo 92">
            <a:extLst>
              <a:ext uri="{FF2B5EF4-FFF2-40B4-BE49-F238E27FC236}">
                <a16:creationId xmlns:a16="http://schemas.microsoft.com/office/drawing/2014/main" id="{A1EB1382-05DD-4C40-A00C-954978DEA7C0}"/>
              </a:ext>
            </a:extLst>
          </p:cNvPr>
          <p:cNvSpPr/>
          <p:nvPr/>
        </p:nvSpPr>
        <p:spPr>
          <a:xfrm>
            <a:off x="3648242" y="2364981"/>
            <a:ext cx="2905714" cy="1380775"/>
          </a:xfrm>
          <a:prstGeom prst="rect">
            <a:avLst/>
          </a:prstGeom>
          <a:solidFill>
            <a:srgbClr val="FFF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4" name="CaixaDeTexto 103">
            <a:extLst>
              <a:ext uri="{FF2B5EF4-FFF2-40B4-BE49-F238E27FC236}">
                <a16:creationId xmlns:a16="http://schemas.microsoft.com/office/drawing/2014/main" id="{96C64A65-7FB5-4F46-AA38-B547E8EB389B}"/>
              </a:ext>
            </a:extLst>
          </p:cNvPr>
          <p:cNvSpPr txBox="1"/>
          <p:nvPr/>
        </p:nvSpPr>
        <p:spPr>
          <a:xfrm>
            <a:off x="3550239" y="1945983"/>
            <a:ext cx="322607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>
                <a:solidFill>
                  <a:srgbClr val="00B0F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34.2% e 27.7%</a:t>
            </a:r>
          </a:p>
          <a:p>
            <a:pPr algn="ctr"/>
            <a:r>
              <a:rPr lang="pt-BR" sz="2400">
                <a:solidFill>
                  <a:srgbClr val="2A2A2A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Horários de maior frequência respectivamente.</a:t>
            </a:r>
          </a:p>
          <a:p>
            <a:pPr algn="ctr"/>
            <a:r>
              <a:rPr lang="pt-BR" sz="2400">
                <a:solidFill>
                  <a:srgbClr val="2A2A2A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18:00 às 20:00</a:t>
            </a:r>
          </a:p>
          <a:p>
            <a:pPr algn="ctr"/>
            <a:r>
              <a:rPr lang="pt-BR" sz="2400">
                <a:solidFill>
                  <a:srgbClr val="2A2A2A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12:00 às 14:00</a:t>
            </a:r>
          </a:p>
          <a:p>
            <a:pPr algn="ctr"/>
            <a:endParaRPr lang="pt-BR">
              <a:solidFill>
                <a:srgbClr val="00B0F0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94" name="Retângulo 93">
            <a:extLst>
              <a:ext uri="{FF2B5EF4-FFF2-40B4-BE49-F238E27FC236}">
                <a16:creationId xmlns:a16="http://schemas.microsoft.com/office/drawing/2014/main" id="{F937FEEE-F295-42D0-878E-3D4F8EB726C6}"/>
              </a:ext>
            </a:extLst>
          </p:cNvPr>
          <p:cNvSpPr/>
          <p:nvPr/>
        </p:nvSpPr>
        <p:spPr>
          <a:xfrm>
            <a:off x="5895112" y="5257928"/>
            <a:ext cx="2711792" cy="1410975"/>
          </a:xfrm>
          <a:prstGeom prst="rect">
            <a:avLst/>
          </a:prstGeom>
          <a:solidFill>
            <a:srgbClr val="FFF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1" name="CaixaDeTexto 120">
            <a:extLst>
              <a:ext uri="{FF2B5EF4-FFF2-40B4-BE49-F238E27FC236}">
                <a16:creationId xmlns:a16="http://schemas.microsoft.com/office/drawing/2014/main" id="{6454D1AC-D254-4F01-B08A-3EAF31B543D6}"/>
              </a:ext>
            </a:extLst>
          </p:cNvPr>
          <p:cNvSpPr txBox="1"/>
          <p:nvPr/>
        </p:nvSpPr>
        <p:spPr>
          <a:xfrm>
            <a:off x="6055965" y="4696637"/>
            <a:ext cx="2472964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>
                <a:solidFill>
                  <a:srgbClr val="00206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40%</a:t>
            </a:r>
          </a:p>
          <a:p>
            <a:pPr algn="ctr"/>
            <a:r>
              <a:rPr lang="pt-BR" sz="2400">
                <a:solidFill>
                  <a:srgbClr val="2A2A2A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Opinião sobre gestão do local.</a:t>
            </a:r>
          </a:p>
          <a:p>
            <a:endParaRPr lang="pt-BR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97" name="Retângulo 96">
            <a:extLst>
              <a:ext uri="{FF2B5EF4-FFF2-40B4-BE49-F238E27FC236}">
                <a16:creationId xmlns:a16="http://schemas.microsoft.com/office/drawing/2014/main" id="{6FE5051B-1C82-4624-B4BD-BF2FD76BECA7}"/>
              </a:ext>
            </a:extLst>
          </p:cNvPr>
          <p:cNvSpPr/>
          <p:nvPr/>
        </p:nvSpPr>
        <p:spPr>
          <a:xfrm>
            <a:off x="8701508" y="2223034"/>
            <a:ext cx="2529541" cy="1410975"/>
          </a:xfrm>
          <a:prstGeom prst="rect">
            <a:avLst/>
          </a:prstGeom>
          <a:solidFill>
            <a:srgbClr val="FFF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2" name="CaixaDeTexto 101">
            <a:extLst>
              <a:ext uri="{FF2B5EF4-FFF2-40B4-BE49-F238E27FC236}">
                <a16:creationId xmlns:a16="http://schemas.microsoft.com/office/drawing/2014/main" id="{207BB6B2-C064-4CEF-A8E3-A139D86C981F}"/>
              </a:ext>
            </a:extLst>
          </p:cNvPr>
          <p:cNvSpPr txBox="1"/>
          <p:nvPr/>
        </p:nvSpPr>
        <p:spPr>
          <a:xfrm>
            <a:off x="8800341" y="1826714"/>
            <a:ext cx="248520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>
                <a:solidFill>
                  <a:srgbClr val="262626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90%</a:t>
            </a:r>
          </a:p>
          <a:p>
            <a:pPr algn="ctr"/>
            <a:r>
              <a:rPr lang="pt-BR" sz="2400">
                <a:solidFill>
                  <a:srgbClr val="2A2A2A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Gostariam que fosse implementado uma plataforma voltada para a gestão deste ambiente.</a:t>
            </a:r>
          </a:p>
        </p:txBody>
      </p:sp>
      <p:sp>
        <p:nvSpPr>
          <p:cNvPr id="88" name="CaixaDeTexto 87">
            <a:extLst>
              <a:ext uri="{FF2B5EF4-FFF2-40B4-BE49-F238E27FC236}">
                <a16:creationId xmlns:a16="http://schemas.microsoft.com/office/drawing/2014/main" id="{08947449-B104-4F08-BC2E-5B3E40366B3A}"/>
              </a:ext>
            </a:extLst>
          </p:cNvPr>
          <p:cNvSpPr txBox="1"/>
          <p:nvPr/>
        </p:nvSpPr>
        <p:spPr>
          <a:xfrm>
            <a:off x="3592859" y="380926"/>
            <a:ext cx="60516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>
                <a:solidFill>
                  <a:srgbClr val="2A2A2A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Um pouco sobre pesquisas...</a:t>
            </a:r>
          </a:p>
        </p:txBody>
      </p:sp>
      <p:grpSp>
        <p:nvGrpSpPr>
          <p:cNvPr id="56" name="Agrupar 55">
            <a:extLst>
              <a:ext uri="{FF2B5EF4-FFF2-40B4-BE49-F238E27FC236}">
                <a16:creationId xmlns:a16="http://schemas.microsoft.com/office/drawing/2014/main" id="{CC0E5E1E-1F0D-4546-9714-C8E14220BDB9}"/>
              </a:ext>
            </a:extLst>
          </p:cNvPr>
          <p:cNvGrpSpPr/>
          <p:nvPr/>
        </p:nvGrpSpPr>
        <p:grpSpPr>
          <a:xfrm>
            <a:off x="-13326209" y="-32676"/>
            <a:ext cx="12200404" cy="6900148"/>
            <a:chOff x="-12543304" y="-12700"/>
            <a:chExt cx="12200404" cy="6900148"/>
          </a:xfrm>
        </p:grpSpPr>
        <p:sp>
          <p:nvSpPr>
            <p:cNvPr id="57" name="Retângulo 56">
              <a:extLst>
                <a:ext uri="{FF2B5EF4-FFF2-40B4-BE49-F238E27FC236}">
                  <a16:creationId xmlns:a16="http://schemas.microsoft.com/office/drawing/2014/main" id="{F46EA5E7-C2B8-4AD5-AFF1-365EACD058E6}"/>
                </a:ext>
              </a:extLst>
            </p:cNvPr>
            <p:cNvSpPr/>
            <p:nvPr/>
          </p:nvSpPr>
          <p:spPr>
            <a:xfrm>
              <a:off x="-12543304" y="-12700"/>
              <a:ext cx="12200404" cy="6900148"/>
            </a:xfrm>
            <a:prstGeom prst="rect">
              <a:avLst/>
            </a:prstGeom>
            <a:solidFill>
              <a:srgbClr val="FFFCEC"/>
            </a:solidFill>
            <a:ln>
              <a:noFill/>
            </a:ln>
            <a:effectLst>
              <a:outerShdw blurRad="254000" dist="1905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8" name="Forma Livre: Forma 57">
              <a:extLst>
                <a:ext uri="{FF2B5EF4-FFF2-40B4-BE49-F238E27FC236}">
                  <a16:creationId xmlns:a16="http://schemas.microsoft.com/office/drawing/2014/main" id="{0470332F-4E42-474F-B243-0390F355B002}"/>
                </a:ext>
              </a:extLst>
            </p:cNvPr>
            <p:cNvSpPr/>
            <p:nvPr/>
          </p:nvSpPr>
          <p:spPr>
            <a:xfrm>
              <a:off x="-977901" y="1568019"/>
              <a:ext cx="635000" cy="3753691"/>
            </a:xfrm>
            <a:custGeom>
              <a:avLst/>
              <a:gdLst>
                <a:gd name="connsiteX0" fmla="*/ 1869440 w 1930400"/>
                <a:gd name="connsiteY0" fmla="*/ 0 h 3738880"/>
                <a:gd name="connsiteX1" fmla="*/ 1930400 w 1930400"/>
                <a:gd name="connsiteY1" fmla="*/ 3078 h 3738880"/>
                <a:gd name="connsiteX2" fmla="*/ 1930400 w 1930400"/>
                <a:gd name="connsiteY2" fmla="*/ 3735802 h 3738880"/>
                <a:gd name="connsiteX3" fmla="*/ 1869440 w 1930400"/>
                <a:gd name="connsiteY3" fmla="*/ 3738880 h 3738880"/>
                <a:gd name="connsiteX4" fmla="*/ 0 w 1930400"/>
                <a:gd name="connsiteY4" fmla="*/ 1869440 h 3738880"/>
                <a:gd name="connsiteX5" fmla="*/ 1869440 w 1930400"/>
                <a:gd name="connsiteY5" fmla="*/ 0 h 3738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30400" h="3738880">
                  <a:moveTo>
                    <a:pt x="1869440" y="0"/>
                  </a:moveTo>
                  <a:lnTo>
                    <a:pt x="1930400" y="3078"/>
                  </a:lnTo>
                  <a:lnTo>
                    <a:pt x="1930400" y="3735802"/>
                  </a:lnTo>
                  <a:lnTo>
                    <a:pt x="1869440" y="3738880"/>
                  </a:lnTo>
                  <a:cubicBezTo>
                    <a:pt x="836977" y="3738880"/>
                    <a:pt x="0" y="2901903"/>
                    <a:pt x="0" y="1869440"/>
                  </a:cubicBezTo>
                  <a:cubicBezTo>
                    <a:pt x="0" y="836977"/>
                    <a:pt x="836977" y="0"/>
                    <a:pt x="1869440" y="0"/>
                  </a:cubicBezTo>
                  <a:close/>
                </a:path>
              </a:pathLst>
            </a:custGeom>
            <a:solidFill>
              <a:srgbClr val="E838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 sz="3600" b="1">
                <a:solidFill>
                  <a:srgbClr val="FF0000"/>
                </a:solidFill>
              </a:endParaRPr>
            </a:p>
          </p:txBody>
        </p:sp>
        <p:pic>
          <p:nvPicPr>
            <p:cNvPr id="59" name="Imagem 58" descr="Logotipo&#10;&#10;Descrição gerada automaticamente">
              <a:extLst>
                <a:ext uri="{FF2B5EF4-FFF2-40B4-BE49-F238E27FC236}">
                  <a16:creationId xmlns:a16="http://schemas.microsoft.com/office/drawing/2014/main" id="{2026D15F-5049-4F9F-9A3B-8BDCC67B0F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066094" y="6203950"/>
              <a:ext cx="635000" cy="635000"/>
            </a:xfrm>
            <a:prstGeom prst="rect">
              <a:avLst/>
            </a:prstGeom>
          </p:spPr>
        </p:pic>
        <p:sp>
          <p:nvSpPr>
            <p:cNvPr id="60" name="CaixaDeTexto 59">
              <a:extLst>
                <a:ext uri="{FF2B5EF4-FFF2-40B4-BE49-F238E27FC236}">
                  <a16:creationId xmlns:a16="http://schemas.microsoft.com/office/drawing/2014/main" id="{3A0A7864-E0D0-460D-A47F-963DAF159A5D}"/>
                </a:ext>
              </a:extLst>
            </p:cNvPr>
            <p:cNvSpPr txBox="1"/>
            <p:nvPr/>
          </p:nvSpPr>
          <p:spPr>
            <a:xfrm rot="16200000">
              <a:off x="-2410265" y="3229691"/>
              <a:ext cx="3723729" cy="400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000" b="1">
                  <a:solidFill>
                    <a:srgbClr val="FFFCEC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Diagramas</a:t>
              </a:r>
            </a:p>
          </p:txBody>
        </p:sp>
      </p:grpSp>
      <p:grpSp>
        <p:nvGrpSpPr>
          <p:cNvPr id="66" name="Agrupar 65">
            <a:extLst>
              <a:ext uri="{FF2B5EF4-FFF2-40B4-BE49-F238E27FC236}">
                <a16:creationId xmlns:a16="http://schemas.microsoft.com/office/drawing/2014/main" id="{10B6D40A-C1CB-4034-8D4F-9FB2AB23C859}"/>
              </a:ext>
            </a:extLst>
          </p:cNvPr>
          <p:cNvGrpSpPr/>
          <p:nvPr/>
        </p:nvGrpSpPr>
        <p:grpSpPr>
          <a:xfrm>
            <a:off x="-26041541" y="-69624"/>
            <a:ext cx="12200404" cy="6900148"/>
            <a:chOff x="-12543304" y="-12700"/>
            <a:chExt cx="12200404" cy="6900148"/>
          </a:xfrm>
        </p:grpSpPr>
        <p:sp>
          <p:nvSpPr>
            <p:cNvPr id="67" name="Retângulo 66">
              <a:extLst>
                <a:ext uri="{FF2B5EF4-FFF2-40B4-BE49-F238E27FC236}">
                  <a16:creationId xmlns:a16="http://schemas.microsoft.com/office/drawing/2014/main" id="{3799FA80-F4A4-4D83-815F-EA5D08AE88C4}"/>
                </a:ext>
              </a:extLst>
            </p:cNvPr>
            <p:cNvSpPr/>
            <p:nvPr/>
          </p:nvSpPr>
          <p:spPr>
            <a:xfrm>
              <a:off x="-12543304" y="-12700"/>
              <a:ext cx="12200404" cy="6900148"/>
            </a:xfrm>
            <a:prstGeom prst="rect">
              <a:avLst/>
            </a:prstGeom>
            <a:solidFill>
              <a:srgbClr val="FFFCEC"/>
            </a:solidFill>
            <a:ln>
              <a:noFill/>
            </a:ln>
            <a:effectLst>
              <a:outerShdw blurRad="254000" dist="1905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8" name="Forma Livre: Forma 67">
              <a:extLst>
                <a:ext uri="{FF2B5EF4-FFF2-40B4-BE49-F238E27FC236}">
                  <a16:creationId xmlns:a16="http://schemas.microsoft.com/office/drawing/2014/main" id="{AB00088E-FDAB-4817-B7C1-3A832D09E8B6}"/>
                </a:ext>
              </a:extLst>
            </p:cNvPr>
            <p:cNvSpPr/>
            <p:nvPr/>
          </p:nvSpPr>
          <p:spPr>
            <a:xfrm>
              <a:off x="-977901" y="1568019"/>
              <a:ext cx="635000" cy="3753691"/>
            </a:xfrm>
            <a:custGeom>
              <a:avLst/>
              <a:gdLst>
                <a:gd name="connsiteX0" fmla="*/ 1869440 w 1930400"/>
                <a:gd name="connsiteY0" fmla="*/ 0 h 3738880"/>
                <a:gd name="connsiteX1" fmla="*/ 1930400 w 1930400"/>
                <a:gd name="connsiteY1" fmla="*/ 3078 h 3738880"/>
                <a:gd name="connsiteX2" fmla="*/ 1930400 w 1930400"/>
                <a:gd name="connsiteY2" fmla="*/ 3735802 h 3738880"/>
                <a:gd name="connsiteX3" fmla="*/ 1869440 w 1930400"/>
                <a:gd name="connsiteY3" fmla="*/ 3738880 h 3738880"/>
                <a:gd name="connsiteX4" fmla="*/ 0 w 1930400"/>
                <a:gd name="connsiteY4" fmla="*/ 1869440 h 3738880"/>
                <a:gd name="connsiteX5" fmla="*/ 1869440 w 1930400"/>
                <a:gd name="connsiteY5" fmla="*/ 0 h 3738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30400" h="3738880">
                  <a:moveTo>
                    <a:pt x="1869440" y="0"/>
                  </a:moveTo>
                  <a:lnTo>
                    <a:pt x="1930400" y="3078"/>
                  </a:lnTo>
                  <a:lnTo>
                    <a:pt x="1930400" y="3735802"/>
                  </a:lnTo>
                  <a:lnTo>
                    <a:pt x="1869440" y="3738880"/>
                  </a:lnTo>
                  <a:cubicBezTo>
                    <a:pt x="836977" y="3738880"/>
                    <a:pt x="0" y="2901903"/>
                    <a:pt x="0" y="1869440"/>
                  </a:cubicBezTo>
                  <a:cubicBezTo>
                    <a:pt x="0" y="836977"/>
                    <a:pt x="836977" y="0"/>
                    <a:pt x="1869440" y="0"/>
                  </a:cubicBezTo>
                  <a:close/>
                </a:path>
              </a:pathLst>
            </a:custGeom>
            <a:solidFill>
              <a:srgbClr val="E838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 sz="3600" b="1">
                <a:solidFill>
                  <a:srgbClr val="FF0000"/>
                </a:solidFill>
              </a:endParaRPr>
            </a:p>
          </p:txBody>
        </p:sp>
        <p:pic>
          <p:nvPicPr>
            <p:cNvPr id="69" name="Imagem 68" descr="Logotipo&#10;&#10;Descrição gerada automaticamente">
              <a:extLst>
                <a:ext uri="{FF2B5EF4-FFF2-40B4-BE49-F238E27FC236}">
                  <a16:creationId xmlns:a16="http://schemas.microsoft.com/office/drawing/2014/main" id="{18BBA66A-43FA-488F-80ED-7633CF15FA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066094" y="6203950"/>
              <a:ext cx="635000" cy="635000"/>
            </a:xfrm>
            <a:prstGeom prst="rect">
              <a:avLst/>
            </a:prstGeom>
          </p:spPr>
        </p:pic>
        <p:sp>
          <p:nvSpPr>
            <p:cNvPr id="70" name="CaixaDeTexto 69">
              <a:extLst>
                <a:ext uri="{FF2B5EF4-FFF2-40B4-BE49-F238E27FC236}">
                  <a16:creationId xmlns:a16="http://schemas.microsoft.com/office/drawing/2014/main" id="{B07FFFA4-4825-4B0E-A19F-7FA14DFF74E2}"/>
                </a:ext>
              </a:extLst>
            </p:cNvPr>
            <p:cNvSpPr txBox="1"/>
            <p:nvPr/>
          </p:nvSpPr>
          <p:spPr>
            <a:xfrm rot="16200000">
              <a:off x="-2410265" y="3229691"/>
              <a:ext cx="3723729" cy="400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000" b="1">
                  <a:solidFill>
                    <a:srgbClr val="FFFCEC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Diagramas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7310761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8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1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4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0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3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8" presetClass="emph" presetSubtype="0" decel="52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8700000">
                                      <p:cBhvr>
                                        <p:cTn id="45" dur="2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6" presetID="8" presetClass="emph" presetSubtype="0" decel="52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6660000">
                                      <p:cBhvr>
                                        <p:cTn id="47" dur="2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8" presetID="8" presetClass="emph" presetSubtype="0" decel="52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4260000">
                                      <p:cBhvr>
                                        <p:cTn id="49" dur="2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0" presetID="8" presetClass="emph" presetSubtype="0" decel="52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10260000">
                                      <p:cBhvr>
                                        <p:cTn id="51" dur="2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" grpId="0" animBg="1"/>
      <p:bldP spid="7" grpId="0"/>
      <p:bldP spid="93" grpId="0" animBg="1"/>
      <p:bldP spid="104" grpId="0"/>
      <p:bldP spid="94" grpId="0" animBg="1"/>
      <p:bldP spid="121" grpId="0"/>
      <p:bldP spid="97" grpId="0" animBg="1"/>
      <p:bldP spid="10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Agrupar 2">
            <a:extLst>
              <a:ext uri="{FF2B5EF4-FFF2-40B4-BE49-F238E27FC236}">
                <a16:creationId xmlns:a16="http://schemas.microsoft.com/office/drawing/2014/main" id="{B24EB405-131C-4658-AF5C-B83A4046AD24}"/>
              </a:ext>
            </a:extLst>
          </p:cNvPr>
          <p:cNvGrpSpPr/>
          <p:nvPr/>
        </p:nvGrpSpPr>
        <p:grpSpPr>
          <a:xfrm>
            <a:off x="5905" y="-32676"/>
            <a:ext cx="12200404" cy="6900148"/>
            <a:chOff x="-12543304" y="-12700"/>
            <a:chExt cx="12200404" cy="6900148"/>
          </a:xfrm>
        </p:grpSpPr>
        <p:sp>
          <p:nvSpPr>
            <p:cNvPr id="43" name="Retângulo 42">
              <a:extLst>
                <a:ext uri="{FF2B5EF4-FFF2-40B4-BE49-F238E27FC236}">
                  <a16:creationId xmlns:a16="http://schemas.microsoft.com/office/drawing/2014/main" id="{B2EEBDBB-FC98-41C8-A4D0-9C1EDDB8D2E7}"/>
                </a:ext>
              </a:extLst>
            </p:cNvPr>
            <p:cNvSpPr/>
            <p:nvPr/>
          </p:nvSpPr>
          <p:spPr>
            <a:xfrm>
              <a:off x="-12543304" y="-12700"/>
              <a:ext cx="12200404" cy="6900148"/>
            </a:xfrm>
            <a:prstGeom prst="rect">
              <a:avLst/>
            </a:prstGeom>
            <a:solidFill>
              <a:srgbClr val="FFFCEC"/>
            </a:solidFill>
            <a:ln>
              <a:noFill/>
            </a:ln>
            <a:effectLst>
              <a:outerShdw blurRad="254000" dist="1905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4" name="Forma Livre: Forma 43">
              <a:extLst>
                <a:ext uri="{FF2B5EF4-FFF2-40B4-BE49-F238E27FC236}">
                  <a16:creationId xmlns:a16="http://schemas.microsoft.com/office/drawing/2014/main" id="{D18885C1-70B2-403F-8B30-79C843DD9D0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-977901" y="1568019"/>
              <a:ext cx="635000" cy="3753691"/>
            </a:xfrm>
            <a:custGeom>
              <a:avLst/>
              <a:gdLst>
                <a:gd name="connsiteX0" fmla="*/ 1869440 w 1930400"/>
                <a:gd name="connsiteY0" fmla="*/ 0 h 3738880"/>
                <a:gd name="connsiteX1" fmla="*/ 1930400 w 1930400"/>
                <a:gd name="connsiteY1" fmla="*/ 3078 h 3738880"/>
                <a:gd name="connsiteX2" fmla="*/ 1930400 w 1930400"/>
                <a:gd name="connsiteY2" fmla="*/ 3735802 h 3738880"/>
                <a:gd name="connsiteX3" fmla="*/ 1869440 w 1930400"/>
                <a:gd name="connsiteY3" fmla="*/ 3738880 h 3738880"/>
                <a:gd name="connsiteX4" fmla="*/ 0 w 1930400"/>
                <a:gd name="connsiteY4" fmla="*/ 1869440 h 3738880"/>
                <a:gd name="connsiteX5" fmla="*/ 1869440 w 1930400"/>
                <a:gd name="connsiteY5" fmla="*/ 0 h 3738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30400" h="3738880">
                  <a:moveTo>
                    <a:pt x="1869440" y="0"/>
                  </a:moveTo>
                  <a:lnTo>
                    <a:pt x="1930400" y="3078"/>
                  </a:lnTo>
                  <a:lnTo>
                    <a:pt x="1930400" y="3735802"/>
                  </a:lnTo>
                  <a:lnTo>
                    <a:pt x="1869440" y="3738880"/>
                  </a:lnTo>
                  <a:cubicBezTo>
                    <a:pt x="836977" y="3738880"/>
                    <a:pt x="0" y="2901903"/>
                    <a:pt x="0" y="1869440"/>
                  </a:cubicBezTo>
                  <a:cubicBezTo>
                    <a:pt x="0" y="836977"/>
                    <a:pt x="836977" y="0"/>
                    <a:pt x="1869440" y="0"/>
                  </a:cubicBezTo>
                  <a:close/>
                </a:path>
              </a:pathLst>
            </a:custGeom>
            <a:solidFill>
              <a:srgbClr val="E838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 sz="3600" b="1">
                <a:solidFill>
                  <a:srgbClr val="FF0000"/>
                </a:solidFill>
              </a:endParaRPr>
            </a:p>
          </p:txBody>
        </p:sp>
        <p:pic>
          <p:nvPicPr>
            <p:cNvPr id="4" name="Imagem 3" descr="Logotipo&#10;&#10;Descrição gerada automaticamente">
              <a:extLst>
                <a:ext uri="{FF2B5EF4-FFF2-40B4-BE49-F238E27FC236}">
                  <a16:creationId xmlns:a16="http://schemas.microsoft.com/office/drawing/2014/main" id="{C75218E4-3351-4C8E-8BFB-A20F3DEDEC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066094" y="6203950"/>
              <a:ext cx="635000" cy="635000"/>
            </a:xfrm>
            <a:prstGeom prst="rect">
              <a:avLst/>
            </a:prstGeom>
          </p:spPr>
        </p:pic>
        <p:sp>
          <p:nvSpPr>
            <p:cNvPr id="45" name="CaixaDeTexto 44">
              <a:extLst>
                <a:ext uri="{FF2B5EF4-FFF2-40B4-BE49-F238E27FC236}">
                  <a16:creationId xmlns:a16="http://schemas.microsoft.com/office/drawing/2014/main" id="{583BCA2D-46EE-4E84-9509-A9B51D0024C1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 rot="16200000">
              <a:off x="-2410265" y="3229691"/>
              <a:ext cx="3723729" cy="400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000" b="1">
                  <a:solidFill>
                    <a:srgbClr val="FFFCEC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Introdução</a:t>
              </a:r>
            </a:p>
          </p:txBody>
        </p:sp>
      </p:grpSp>
      <p:sp>
        <p:nvSpPr>
          <p:cNvPr id="2" name="Retângulo 1">
            <a:extLst>
              <a:ext uri="{FF2B5EF4-FFF2-40B4-BE49-F238E27FC236}">
                <a16:creationId xmlns:a16="http://schemas.microsoft.com/office/drawing/2014/main" id="{D0B9894C-5181-4434-974A-1B109C3722EC}"/>
              </a:ext>
            </a:extLst>
          </p:cNvPr>
          <p:cNvSpPr/>
          <p:nvPr/>
        </p:nvSpPr>
        <p:spPr>
          <a:xfrm>
            <a:off x="-484388" y="-557981"/>
            <a:ext cx="309093" cy="296214"/>
          </a:xfrm>
          <a:prstGeom prst="rect">
            <a:avLst/>
          </a:prstGeom>
          <a:solidFill>
            <a:srgbClr val="BC2D3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7" name="Retângulo 46">
            <a:extLst>
              <a:ext uri="{FF2B5EF4-FFF2-40B4-BE49-F238E27FC236}">
                <a16:creationId xmlns:a16="http://schemas.microsoft.com/office/drawing/2014/main" id="{B78A90BA-63CE-4D36-A88B-1D29A4E752A7}"/>
              </a:ext>
            </a:extLst>
          </p:cNvPr>
          <p:cNvSpPr/>
          <p:nvPr/>
        </p:nvSpPr>
        <p:spPr>
          <a:xfrm>
            <a:off x="1747734" y="-549395"/>
            <a:ext cx="309093" cy="296214"/>
          </a:xfrm>
          <a:prstGeom prst="rect">
            <a:avLst/>
          </a:prstGeom>
          <a:solidFill>
            <a:srgbClr val="FFFCE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8" name="Retângulo 47">
            <a:extLst>
              <a:ext uri="{FF2B5EF4-FFF2-40B4-BE49-F238E27FC236}">
                <a16:creationId xmlns:a16="http://schemas.microsoft.com/office/drawing/2014/main" id="{04C7E8A2-407E-485D-8903-B0FC320567D4}"/>
              </a:ext>
            </a:extLst>
          </p:cNvPr>
          <p:cNvSpPr/>
          <p:nvPr/>
        </p:nvSpPr>
        <p:spPr>
          <a:xfrm>
            <a:off x="-37519" y="-560691"/>
            <a:ext cx="309093" cy="296214"/>
          </a:xfrm>
          <a:prstGeom prst="rect">
            <a:avLst/>
          </a:prstGeom>
          <a:solidFill>
            <a:srgbClr val="4BA3C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9" name="Retângulo 48">
            <a:extLst>
              <a:ext uri="{FF2B5EF4-FFF2-40B4-BE49-F238E27FC236}">
                <a16:creationId xmlns:a16="http://schemas.microsoft.com/office/drawing/2014/main" id="{EA2C5B7E-30FA-48BB-8354-7DFB100AD6EB}"/>
              </a:ext>
            </a:extLst>
          </p:cNvPr>
          <p:cNvSpPr/>
          <p:nvPr/>
        </p:nvSpPr>
        <p:spPr>
          <a:xfrm>
            <a:off x="1300865" y="-549395"/>
            <a:ext cx="309093" cy="296214"/>
          </a:xfrm>
          <a:prstGeom prst="rect">
            <a:avLst/>
          </a:prstGeom>
          <a:solidFill>
            <a:srgbClr val="3D3D3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0" name="Retângulo 49">
            <a:extLst>
              <a:ext uri="{FF2B5EF4-FFF2-40B4-BE49-F238E27FC236}">
                <a16:creationId xmlns:a16="http://schemas.microsoft.com/office/drawing/2014/main" id="{B01A1636-0495-4CB6-B720-78C8BA469376}"/>
              </a:ext>
            </a:extLst>
          </p:cNvPr>
          <p:cNvSpPr/>
          <p:nvPr/>
        </p:nvSpPr>
        <p:spPr>
          <a:xfrm>
            <a:off x="414438" y="-553688"/>
            <a:ext cx="309093" cy="296214"/>
          </a:xfrm>
          <a:prstGeom prst="rect">
            <a:avLst/>
          </a:prstGeom>
          <a:solidFill>
            <a:srgbClr val="1D3557"/>
          </a:solidFill>
          <a:ln>
            <a:solidFill>
              <a:srgbClr val="192D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1" name="Retângulo 50">
            <a:extLst>
              <a:ext uri="{FF2B5EF4-FFF2-40B4-BE49-F238E27FC236}">
                <a16:creationId xmlns:a16="http://schemas.microsoft.com/office/drawing/2014/main" id="{7CB36EB0-3808-4903-A188-1EF6BD9EB0FD}"/>
              </a:ext>
            </a:extLst>
          </p:cNvPr>
          <p:cNvSpPr/>
          <p:nvPr/>
        </p:nvSpPr>
        <p:spPr>
          <a:xfrm>
            <a:off x="830218" y="-554713"/>
            <a:ext cx="309093" cy="296214"/>
          </a:xfrm>
          <a:prstGeom prst="rect">
            <a:avLst/>
          </a:prstGeom>
          <a:solidFill>
            <a:srgbClr val="2A2A2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2E6D272C-41E2-4B63-987C-91F59FE76D55}"/>
              </a:ext>
            </a:extLst>
          </p:cNvPr>
          <p:cNvGrpSpPr/>
          <p:nvPr/>
        </p:nvGrpSpPr>
        <p:grpSpPr>
          <a:xfrm>
            <a:off x="456899" y="588329"/>
            <a:ext cx="2106104" cy="3557737"/>
            <a:chOff x="1227137" y="193525"/>
            <a:chExt cx="2106104" cy="3557737"/>
          </a:xfrm>
        </p:grpSpPr>
        <p:pic>
          <p:nvPicPr>
            <p:cNvPr id="6" name="Gráfico 5" descr="Homem em traje de negócios">
              <a:extLst>
                <a:ext uri="{FF2B5EF4-FFF2-40B4-BE49-F238E27FC236}">
                  <a16:creationId xmlns:a16="http://schemas.microsoft.com/office/drawing/2014/main" id="{3435F641-E0C6-4610-8D68-EF87058A472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227137" y="1989137"/>
              <a:ext cx="1304925" cy="1762125"/>
            </a:xfrm>
            <a:prstGeom prst="rect">
              <a:avLst/>
            </a:prstGeom>
          </p:spPr>
        </p:pic>
        <p:pic>
          <p:nvPicPr>
            <p:cNvPr id="75" name="Gráfico 74">
              <a:extLst>
                <a:ext uri="{FF2B5EF4-FFF2-40B4-BE49-F238E27FC236}">
                  <a16:creationId xmlns:a16="http://schemas.microsoft.com/office/drawing/2014/main" id="{678C24B2-A796-48A6-9E1E-D507B38E27B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497126" y="193525"/>
              <a:ext cx="1836115" cy="1795612"/>
            </a:xfrm>
            <a:prstGeom prst="rect">
              <a:avLst/>
            </a:prstGeom>
          </p:spPr>
        </p:pic>
      </p:grpSp>
      <p:grpSp>
        <p:nvGrpSpPr>
          <p:cNvPr id="108" name="Agrupar 107">
            <a:extLst>
              <a:ext uri="{FF2B5EF4-FFF2-40B4-BE49-F238E27FC236}">
                <a16:creationId xmlns:a16="http://schemas.microsoft.com/office/drawing/2014/main" id="{EA804273-6D21-4950-9AA3-6381DDE99054}"/>
              </a:ext>
            </a:extLst>
          </p:cNvPr>
          <p:cNvGrpSpPr/>
          <p:nvPr/>
        </p:nvGrpSpPr>
        <p:grpSpPr>
          <a:xfrm>
            <a:off x="2056827" y="3972293"/>
            <a:ext cx="2543415" cy="2543414"/>
            <a:chOff x="5982865" y="859680"/>
            <a:chExt cx="2087564" cy="2087563"/>
          </a:xfrm>
        </p:grpSpPr>
        <p:sp>
          <p:nvSpPr>
            <p:cNvPr id="109" name="Círculo: Vazio 108">
              <a:extLst>
                <a:ext uri="{FF2B5EF4-FFF2-40B4-BE49-F238E27FC236}">
                  <a16:creationId xmlns:a16="http://schemas.microsoft.com/office/drawing/2014/main" id="{F422B740-E9B0-4151-BE98-AAFA51221157}"/>
                </a:ext>
              </a:extLst>
            </p:cNvPr>
            <p:cNvSpPr/>
            <p:nvPr/>
          </p:nvSpPr>
          <p:spPr>
            <a:xfrm>
              <a:off x="5982866" y="859680"/>
              <a:ext cx="2087563" cy="2087563"/>
            </a:xfrm>
            <a:prstGeom prst="donut">
              <a:avLst>
                <a:gd name="adj" fmla="val 477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pt-BR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10" name="Forma Livre: Forma 109">
              <a:extLst>
                <a:ext uri="{FF2B5EF4-FFF2-40B4-BE49-F238E27FC236}">
                  <a16:creationId xmlns:a16="http://schemas.microsoft.com/office/drawing/2014/main" id="{C551FCF5-F585-4A41-90BA-93BAFBFE7286}"/>
                </a:ext>
              </a:extLst>
            </p:cNvPr>
            <p:cNvSpPr/>
            <p:nvPr/>
          </p:nvSpPr>
          <p:spPr>
            <a:xfrm>
              <a:off x="5982865" y="1903460"/>
              <a:ext cx="2087564" cy="1043783"/>
            </a:xfrm>
            <a:custGeom>
              <a:avLst/>
              <a:gdLst>
                <a:gd name="connsiteX0" fmla="*/ 0 w 2087564"/>
                <a:gd name="connsiteY0" fmla="*/ 0 h 1043783"/>
                <a:gd name="connsiteX1" fmla="*/ 99702 w 2087564"/>
                <a:gd name="connsiteY1" fmla="*/ 0 h 1043783"/>
                <a:gd name="connsiteX2" fmla="*/ 99702 w 2087564"/>
                <a:gd name="connsiteY2" fmla="*/ 1 h 1043783"/>
                <a:gd name="connsiteX3" fmla="*/ 1043781 w 2087564"/>
                <a:gd name="connsiteY3" fmla="*/ 944080 h 1043783"/>
                <a:gd name="connsiteX4" fmla="*/ 1987860 w 2087564"/>
                <a:gd name="connsiteY4" fmla="*/ 1 h 1043783"/>
                <a:gd name="connsiteX5" fmla="*/ 1987860 w 2087564"/>
                <a:gd name="connsiteY5" fmla="*/ 0 h 1043783"/>
                <a:gd name="connsiteX6" fmla="*/ 2087564 w 2087564"/>
                <a:gd name="connsiteY6" fmla="*/ 0 h 1043783"/>
                <a:gd name="connsiteX7" fmla="*/ 2087564 w 2087564"/>
                <a:gd name="connsiteY7" fmla="*/ 1 h 1043783"/>
                <a:gd name="connsiteX8" fmla="*/ 1043782 w 2087564"/>
                <a:gd name="connsiteY8" fmla="*/ 1043783 h 1043783"/>
                <a:gd name="connsiteX9" fmla="*/ 0 w 2087564"/>
                <a:gd name="connsiteY9" fmla="*/ 1 h 1043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87564" h="1043783">
                  <a:moveTo>
                    <a:pt x="0" y="0"/>
                  </a:moveTo>
                  <a:lnTo>
                    <a:pt x="99702" y="0"/>
                  </a:lnTo>
                  <a:lnTo>
                    <a:pt x="99702" y="1"/>
                  </a:lnTo>
                  <a:cubicBezTo>
                    <a:pt x="99702" y="521401"/>
                    <a:pt x="522381" y="944080"/>
                    <a:pt x="1043781" y="944080"/>
                  </a:cubicBezTo>
                  <a:cubicBezTo>
                    <a:pt x="1565181" y="944080"/>
                    <a:pt x="1987860" y="521401"/>
                    <a:pt x="1987860" y="1"/>
                  </a:cubicBezTo>
                  <a:lnTo>
                    <a:pt x="1987860" y="0"/>
                  </a:lnTo>
                  <a:lnTo>
                    <a:pt x="2087564" y="0"/>
                  </a:lnTo>
                  <a:lnTo>
                    <a:pt x="2087564" y="1"/>
                  </a:lnTo>
                  <a:cubicBezTo>
                    <a:pt x="2087564" y="576466"/>
                    <a:pt x="1620247" y="1043783"/>
                    <a:pt x="1043782" y="1043783"/>
                  </a:cubicBezTo>
                  <a:cubicBezTo>
                    <a:pt x="467317" y="1043783"/>
                    <a:pt x="0" y="576466"/>
                    <a:pt x="0" y="1"/>
                  </a:cubicBezTo>
                  <a:close/>
                </a:path>
              </a:pathLst>
            </a:custGeom>
            <a:solidFill>
              <a:srgbClr val="A526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r"/>
              <a:endParaRPr lang="pt-BR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grpSp>
        <p:nvGrpSpPr>
          <p:cNvPr id="114" name="Agrupar 113">
            <a:extLst>
              <a:ext uri="{FF2B5EF4-FFF2-40B4-BE49-F238E27FC236}">
                <a16:creationId xmlns:a16="http://schemas.microsoft.com/office/drawing/2014/main" id="{C6BC16DC-C2E8-442B-B267-01C7E741FD2C}"/>
              </a:ext>
            </a:extLst>
          </p:cNvPr>
          <p:cNvGrpSpPr/>
          <p:nvPr/>
        </p:nvGrpSpPr>
        <p:grpSpPr>
          <a:xfrm>
            <a:off x="3857714" y="1080661"/>
            <a:ext cx="2557764" cy="2557763"/>
            <a:chOff x="5982865" y="859680"/>
            <a:chExt cx="2087564" cy="2087563"/>
          </a:xfrm>
        </p:grpSpPr>
        <p:sp>
          <p:nvSpPr>
            <p:cNvPr id="115" name="Círculo: Vazio 114">
              <a:extLst>
                <a:ext uri="{FF2B5EF4-FFF2-40B4-BE49-F238E27FC236}">
                  <a16:creationId xmlns:a16="http://schemas.microsoft.com/office/drawing/2014/main" id="{59AEC86A-ACB7-453B-B55A-9B1ACCE54E7C}"/>
                </a:ext>
              </a:extLst>
            </p:cNvPr>
            <p:cNvSpPr/>
            <p:nvPr/>
          </p:nvSpPr>
          <p:spPr>
            <a:xfrm>
              <a:off x="5982866" y="859680"/>
              <a:ext cx="2087563" cy="2087563"/>
            </a:xfrm>
            <a:prstGeom prst="donut">
              <a:avLst>
                <a:gd name="adj" fmla="val 477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pt-BR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16" name="Forma Livre: Forma 115">
              <a:extLst>
                <a:ext uri="{FF2B5EF4-FFF2-40B4-BE49-F238E27FC236}">
                  <a16:creationId xmlns:a16="http://schemas.microsoft.com/office/drawing/2014/main" id="{AAACB41F-6376-426E-947C-302598FFD1EC}"/>
                </a:ext>
              </a:extLst>
            </p:cNvPr>
            <p:cNvSpPr/>
            <p:nvPr/>
          </p:nvSpPr>
          <p:spPr>
            <a:xfrm>
              <a:off x="5982865" y="1903460"/>
              <a:ext cx="2087564" cy="1043783"/>
            </a:xfrm>
            <a:custGeom>
              <a:avLst/>
              <a:gdLst>
                <a:gd name="connsiteX0" fmla="*/ 0 w 2087564"/>
                <a:gd name="connsiteY0" fmla="*/ 0 h 1043783"/>
                <a:gd name="connsiteX1" fmla="*/ 99702 w 2087564"/>
                <a:gd name="connsiteY1" fmla="*/ 0 h 1043783"/>
                <a:gd name="connsiteX2" fmla="*/ 99702 w 2087564"/>
                <a:gd name="connsiteY2" fmla="*/ 1 h 1043783"/>
                <a:gd name="connsiteX3" fmla="*/ 1043781 w 2087564"/>
                <a:gd name="connsiteY3" fmla="*/ 944080 h 1043783"/>
                <a:gd name="connsiteX4" fmla="*/ 1987860 w 2087564"/>
                <a:gd name="connsiteY4" fmla="*/ 1 h 1043783"/>
                <a:gd name="connsiteX5" fmla="*/ 1987860 w 2087564"/>
                <a:gd name="connsiteY5" fmla="*/ 0 h 1043783"/>
                <a:gd name="connsiteX6" fmla="*/ 2087564 w 2087564"/>
                <a:gd name="connsiteY6" fmla="*/ 0 h 1043783"/>
                <a:gd name="connsiteX7" fmla="*/ 2087564 w 2087564"/>
                <a:gd name="connsiteY7" fmla="*/ 1 h 1043783"/>
                <a:gd name="connsiteX8" fmla="*/ 1043782 w 2087564"/>
                <a:gd name="connsiteY8" fmla="*/ 1043783 h 1043783"/>
                <a:gd name="connsiteX9" fmla="*/ 0 w 2087564"/>
                <a:gd name="connsiteY9" fmla="*/ 1 h 1043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87564" h="1043783">
                  <a:moveTo>
                    <a:pt x="0" y="0"/>
                  </a:moveTo>
                  <a:lnTo>
                    <a:pt x="99702" y="0"/>
                  </a:lnTo>
                  <a:lnTo>
                    <a:pt x="99702" y="1"/>
                  </a:lnTo>
                  <a:cubicBezTo>
                    <a:pt x="99702" y="521401"/>
                    <a:pt x="522381" y="944080"/>
                    <a:pt x="1043781" y="944080"/>
                  </a:cubicBezTo>
                  <a:cubicBezTo>
                    <a:pt x="1565181" y="944080"/>
                    <a:pt x="1987860" y="521401"/>
                    <a:pt x="1987860" y="1"/>
                  </a:cubicBezTo>
                  <a:lnTo>
                    <a:pt x="1987860" y="0"/>
                  </a:lnTo>
                  <a:lnTo>
                    <a:pt x="2087564" y="0"/>
                  </a:lnTo>
                  <a:lnTo>
                    <a:pt x="2087564" y="1"/>
                  </a:lnTo>
                  <a:cubicBezTo>
                    <a:pt x="2087564" y="576466"/>
                    <a:pt x="1620247" y="1043783"/>
                    <a:pt x="1043782" y="1043783"/>
                  </a:cubicBezTo>
                  <a:cubicBezTo>
                    <a:pt x="467317" y="1043783"/>
                    <a:pt x="0" y="576466"/>
                    <a:pt x="0" y="1"/>
                  </a:cubicBezTo>
                  <a:close/>
                </a:path>
              </a:pathLst>
            </a:custGeom>
            <a:solidFill>
              <a:srgbClr val="4BA3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r"/>
              <a:endParaRPr lang="pt-BR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grpSp>
        <p:nvGrpSpPr>
          <p:cNvPr id="117" name="Agrupar 116">
            <a:extLst>
              <a:ext uri="{FF2B5EF4-FFF2-40B4-BE49-F238E27FC236}">
                <a16:creationId xmlns:a16="http://schemas.microsoft.com/office/drawing/2014/main" id="{5BBEF7FE-9325-459E-8D66-391E4ECE6F3F}"/>
              </a:ext>
            </a:extLst>
          </p:cNvPr>
          <p:cNvGrpSpPr/>
          <p:nvPr/>
        </p:nvGrpSpPr>
        <p:grpSpPr>
          <a:xfrm>
            <a:off x="8830100" y="1080661"/>
            <a:ext cx="2368878" cy="2368877"/>
            <a:chOff x="5982865" y="859680"/>
            <a:chExt cx="2087564" cy="2087563"/>
          </a:xfrm>
        </p:grpSpPr>
        <p:sp>
          <p:nvSpPr>
            <p:cNvPr id="118" name="Círculo: Vazio 117">
              <a:extLst>
                <a:ext uri="{FF2B5EF4-FFF2-40B4-BE49-F238E27FC236}">
                  <a16:creationId xmlns:a16="http://schemas.microsoft.com/office/drawing/2014/main" id="{C007CEE4-B3DE-4FB9-9042-EA2B4B03F82A}"/>
                </a:ext>
              </a:extLst>
            </p:cNvPr>
            <p:cNvSpPr/>
            <p:nvPr/>
          </p:nvSpPr>
          <p:spPr>
            <a:xfrm>
              <a:off x="5982866" y="859680"/>
              <a:ext cx="2087563" cy="2087563"/>
            </a:xfrm>
            <a:prstGeom prst="donut">
              <a:avLst>
                <a:gd name="adj" fmla="val 477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pt-BR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19" name="Forma Livre: Forma 118">
              <a:extLst>
                <a:ext uri="{FF2B5EF4-FFF2-40B4-BE49-F238E27FC236}">
                  <a16:creationId xmlns:a16="http://schemas.microsoft.com/office/drawing/2014/main" id="{C81E99E1-6155-4CAF-A6FA-5003D25C4285}"/>
                </a:ext>
              </a:extLst>
            </p:cNvPr>
            <p:cNvSpPr/>
            <p:nvPr/>
          </p:nvSpPr>
          <p:spPr>
            <a:xfrm>
              <a:off x="5982865" y="1903460"/>
              <a:ext cx="2087564" cy="1043783"/>
            </a:xfrm>
            <a:custGeom>
              <a:avLst/>
              <a:gdLst>
                <a:gd name="connsiteX0" fmla="*/ 0 w 2087564"/>
                <a:gd name="connsiteY0" fmla="*/ 0 h 1043783"/>
                <a:gd name="connsiteX1" fmla="*/ 99702 w 2087564"/>
                <a:gd name="connsiteY1" fmla="*/ 0 h 1043783"/>
                <a:gd name="connsiteX2" fmla="*/ 99702 w 2087564"/>
                <a:gd name="connsiteY2" fmla="*/ 1 h 1043783"/>
                <a:gd name="connsiteX3" fmla="*/ 1043781 w 2087564"/>
                <a:gd name="connsiteY3" fmla="*/ 944080 h 1043783"/>
                <a:gd name="connsiteX4" fmla="*/ 1987860 w 2087564"/>
                <a:gd name="connsiteY4" fmla="*/ 1 h 1043783"/>
                <a:gd name="connsiteX5" fmla="*/ 1987860 w 2087564"/>
                <a:gd name="connsiteY5" fmla="*/ 0 h 1043783"/>
                <a:gd name="connsiteX6" fmla="*/ 2087564 w 2087564"/>
                <a:gd name="connsiteY6" fmla="*/ 0 h 1043783"/>
                <a:gd name="connsiteX7" fmla="*/ 2087564 w 2087564"/>
                <a:gd name="connsiteY7" fmla="*/ 1 h 1043783"/>
                <a:gd name="connsiteX8" fmla="*/ 1043782 w 2087564"/>
                <a:gd name="connsiteY8" fmla="*/ 1043783 h 1043783"/>
                <a:gd name="connsiteX9" fmla="*/ 0 w 2087564"/>
                <a:gd name="connsiteY9" fmla="*/ 1 h 1043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87564" h="1043783">
                  <a:moveTo>
                    <a:pt x="0" y="0"/>
                  </a:moveTo>
                  <a:lnTo>
                    <a:pt x="99702" y="0"/>
                  </a:lnTo>
                  <a:lnTo>
                    <a:pt x="99702" y="1"/>
                  </a:lnTo>
                  <a:cubicBezTo>
                    <a:pt x="99702" y="521401"/>
                    <a:pt x="522381" y="944080"/>
                    <a:pt x="1043781" y="944080"/>
                  </a:cubicBezTo>
                  <a:cubicBezTo>
                    <a:pt x="1565181" y="944080"/>
                    <a:pt x="1987860" y="521401"/>
                    <a:pt x="1987860" y="1"/>
                  </a:cubicBezTo>
                  <a:lnTo>
                    <a:pt x="1987860" y="0"/>
                  </a:lnTo>
                  <a:lnTo>
                    <a:pt x="2087564" y="0"/>
                  </a:lnTo>
                  <a:lnTo>
                    <a:pt x="2087564" y="1"/>
                  </a:lnTo>
                  <a:cubicBezTo>
                    <a:pt x="2087564" y="576466"/>
                    <a:pt x="1620247" y="1043783"/>
                    <a:pt x="1043782" y="1043783"/>
                  </a:cubicBezTo>
                  <a:cubicBezTo>
                    <a:pt x="467317" y="1043783"/>
                    <a:pt x="0" y="576466"/>
                    <a:pt x="0" y="1"/>
                  </a:cubicBezTo>
                  <a:close/>
                </a:path>
              </a:pathLst>
            </a:custGeom>
            <a:solidFill>
              <a:srgbClr val="2A2A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r"/>
              <a:endParaRPr lang="pt-BR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sp>
        <p:nvSpPr>
          <p:cNvPr id="96" name="Retângulo 95">
            <a:extLst>
              <a:ext uri="{FF2B5EF4-FFF2-40B4-BE49-F238E27FC236}">
                <a16:creationId xmlns:a16="http://schemas.microsoft.com/office/drawing/2014/main" id="{AC28AA19-3434-4C42-8807-6104137D0F1F}"/>
              </a:ext>
            </a:extLst>
          </p:cNvPr>
          <p:cNvSpPr/>
          <p:nvPr/>
        </p:nvSpPr>
        <p:spPr>
          <a:xfrm>
            <a:off x="1818798" y="5215792"/>
            <a:ext cx="2811587" cy="1324349"/>
          </a:xfrm>
          <a:prstGeom prst="rect">
            <a:avLst/>
          </a:prstGeom>
          <a:solidFill>
            <a:srgbClr val="FFF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11" name="Agrupar 110">
            <a:extLst>
              <a:ext uri="{FF2B5EF4-FFF2-40B4-BE49-F238E27FC236}">
                <a16:creationId xmlns:a16="http://schemas.microsoft.com/office/drawing/2014/main" id="{D9BF94F3-112F-4B12-A929-32F75423BD0B}"/>
              </a:ext>
            </a:extLst>
          </p:cNvPr>
          <p:cNvGrpSpPr/>
          <p:nvPr/>
        </p:nvGrpSpPr>
        <p:grpSpPr>
          <a:xfrm>
            <a:off x="5957654" y="3972293"/>
            <a:ext cx="2571275" cy="2571274"/>
            <a:chOff x="5982865" y="859680"/>
            <a:chExt cx="2087564" cy="2087563"/>
          </a:xfrm>
        </p:grpSpPr>
        <p:sp>
          <p:nvSpPr>
            <p:cNvPr id="112" name="Círculo: Vazio 111">
              <a:extLst>
                <a:ext uri="{FF2B5EF4-FFF2-40B4-BE49-F238E27FC236}">
                  <a16:creationId xmlns:a16="http://schemas.microsoft.com/office/drawing/2014/main" id="{EE877618-B0C9-4ADC-AFDF-B99C848CD9B3}"/>
                </a:ext>
              </a:extLst>
            </p:cNvPr>
            <p:cNvSpPr/>
            <p:nvPr/>
          </p:nvSpPr>
          <p:spPr>
            <a:xfrm>
              <a:off x="5982866" y="859680"/>
              <a:ext cx="2087563" cy="2087563"/>
            </a:xfrm>
            <a:prstGeom prst="donut">
              <a:avLst>
                <a:gd name="adj" fmla="val 477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pt-BR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13" name="Forma Livre: Forma 112">
              <a:extLst>
                <a:ext uri="{FF2B5EF4-FFF2-40B4-BE49-F238E27FC236}">
                  <a16:creationId xmlns:a16="http://schemas.microsoft.com/office/drawing/2014/main" id="{54246FBB-E5DB-4D6E-87E4-7A21D53C60AB}"/>
                </a:ext>
              </a:extLst>
            </p:cNvPr>
            <p:cNvSpPr/>
            <p:nvPr/>
          </p:nvSpPr>
          <p:spPr>
            <a:xfrm>
              <a:off x="5982865" y="1903460"/>
              <a:ext cx="2087564" cy="1043783"/>
            </a:xfrm>
            <a:custGeom>
              <a:avLst/>
              <a:gdLst>
                <a:gd name="connsiteX0" fmla="*/ 0 w 2087564"/>
                <a:gd name="connsiteY0" fmla="*/ 0 h 1043783"/>
                <a:gd name="connsiteX1" fmla="*/ 99702 w 2087564"/>
                <a:gd name="connsiteY1" fmla="*/ 0 h 1043783"/>
                <a:gd name="connsiteX2" fmla="*/ 99702 w 2087564"/>
                <a:gd name="connsiteY2" fmla="*/ 1 h 1043783"/>
                <a:gd name="connsiteX3" fmla="*/ 1043781 w 2087564"/>
                <a:gd name="connsiteY3" fmla="*/ 944080 h 1043783"/>
                <a:gd name="connsiteX4" fmla="*/ 1987860 w 2087564"/>
                <a:gd name="connsiteY4" fmla="*/ 1 h 1043783"/>
                <a:gd name="connsiteX5" fmla="*/ 1987860 w 2087564"/>
                <a:gd name="connsiteY5" fmla="*/ 0 h 1043783"/>
                <a:gd name="connsiteX6" fmla="*/ 2087564 w 2087564"/>
                <a:gd name="connsiteY6" fmla="*/ 0 h 1043783"/>
                <a:gd name="connsiteX7" fmla="*/ 2087564 w 2087564"/>
                <a:gd name="connsiteY7" fmla="*/ 1 h 1043783"/>
                <a:gd name="connsiteX8" fmla="*/ 1043782 w 2087564"/>
                <a:gd name="connsiteY8" fmla="*/ 1043783 h 1043783"/>
                <a:gd name="connsiteX9" fmla="*/ 0 w 2087564"/>
                <a:gd name="connsiteY9" fmla="*/ 1 h 1043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87564" h="1043783">
                  <a:moveTo>
                    <a:pt x="0" y="0"/>
                  </a:moveTo>
                  <a:lnTo>
                    <a:pt x="99702" y="0"/>
                  </a:lnTo>
                  <a:lnTo>
                    <a:pt x="99702" y="1"/>
                  </a:lnTo>
                  <a:cubicBezTo>
                    <a:pt x="99702" y="521401"/>
                    <a:pt x="522381" y="944080"/>
                    <a:pt x="1043781" y="944080"/>
                  </a:cubicBezTo>
                  <a:cubicBezTo>
                    <a:pt x="1565181" y="944080"/>
                    <a:pt x="1987860" y="521401"/>
                    <a:pt x="1987860" y="1"/>
                  </a:cubicBezTo>
                  <a:lnTo>
                    <a:pt x="1987860" y="0"/>
                  </a:lnTo>
                  <a:lnTo>
                    <a:pt x="2087564" y="0"/>
                  </a:lnTo>
                  <a:lnTo>
                    <a:pt x="2087564" y="1"/>
                  </a:lnTo>
                  <a:cubicBezTo>
                    <a:pt x="2087564" y="576466"/>
                    <a:pt x="1620247" y="1043783"/>
                    <a:pt x="1043782" y="1043783"/>
                  </a:cubicBezTo>
                  <a:cubicBezTo>
                    <a:pt x="467317" y="1043783"/>
                    <a:pt x="0" y="576466"/>
                    <a:pt x="0" y="1"/>
                  </a:cubicBez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r"/>
              <a:endParaRPr lang="pt-BR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sp>
        <p:nvSpPr>
          <p:cNvPr id="7" name="CaixaDeTexto 6">
            <a:extLst>
              <a:ext uri="{FF2B5EF4-FFF2-40B4-BE49-F238E27FC236}">
                <a16:creationId xmlns:a16="http://schemas.microsoft.com/office/drawing/2014/main" id="{3997A9D3-E437-4170-8BE3-14615C44D7B7}"/>
              </a:ext>
            </a:extLst>
          </p:cNvPr>
          <p:cNvSpPr txBox="1"/>
          <p:nvPr/>
        </p:nvSpPr>
        <p:spPr>
          <a:xfrm>
            <a:off x="2302539" y="4638638"/>
            <a:ext cx="20832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>
                <a:solidFill>
                  <a:srgbClr val="FF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80.6%</a:t>
            </a:r>
          </a:p>
          <a:p>
            <a:pPr algn="ctr"/>
            <a:r>
              <a:rPr lang="pt-BR" sz="2400">
                <a:solidFill>
                  <a:srgbClr val="2A2A2A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Desistência por lotação.</a:t>
            </a:r>
          </a:p>
        </p:txBody>
      </p:sp>
      <p:sp>
        <p:nvSpPr>
          <p:cNvPr id="93" name="Retângulo 92">
            <a:extLst>
              <a:ext uri="{FF2B5EF4-FFF2-40B4-BE49-F238E27FC236}">
                <a16:creationId xmlns:a16="http://schemas.microsoft.com/office/drawing/2014/main" id="{A1EB1382-05DD-4C40-A00C-954978DEA7C0}"/>
              </a:ext>
            </a:extLst>
          </p:cNvPr>
          <p:cNvSpPr/>
          <p:nvPr/>
        </p:nvSpPr>
        <p:spPr>
          <a:xfrm>
            <a:off x="3648242" y="2364981"/>
            <a:ext cx="2905714" cy="1380775"/>
          </a:xfrm>
          <a:prstGeom prst="rect">
            <a:avLst/>
          </a:prstGeom>
          <a:solidFill>
            <a:srgbClr val="FFF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4" name="CaixaDeTexto 103">
            <a:extLst>
              <a:ext uri="{FF2B5EF4-FFF2-40B4-BE49-F238E27FC236}">
                <a16:creationId xmlns:a16="http://schemas.microsoft.com/office/drawing/2014/main" id="{96C64A65-7FB5-4F46-AA38-B547E8EB389B}"/>
              </a:ext>
            </a:extLst>
          </p:cNvPr>
          <p:cNvSpPr txBox="1"/>
          <p:nvPr/>
        </p:nvSpPr>
        <p:spPr>
          <a:xfrm>
            <a:off x="3550239" y="1945983"/>
            <a:ext cx="322607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>
                <a:solidFill>
                  <a:srgbClr val="00B0F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34.2% e 27.7%</a:t>
            </a:r>
          </a:p>
          <a:p>
            <a:pPr algn="ctr"/>
            <a:r>
              <a:rPr lang="pt-BR" sz="2400">
                <a:solidFill>
                  <a:srgbClr val="2A2A2A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Horários de maior frequência respectivamente.</a:t>
            </a:r>
          </a:p>
          <a:p>
            <a:pPr algn="ctr"/>
            <a:r>
              <a:rPr lang="pt-BR" sz="2400">
                <a:solidFill>
                  <a:srgbClr val="2A2A2A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18:00 às 20:00</a:t>
            </a:r>
          </a:p>
          <a:p>
            <a:pPr algn="ctr"/>
            <a:r>
              <a:rPr lang="pt-BR" sz="2400">
                <a:solidFill>
                  <a:srgbClr val="2A2A2A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12:00 às 14:00</a:t>
            </a:r>
          </a:p>
          <a:p>
            <a:pPr algn="ctr"/>
            <a:endParaRPr lang="pt-BR">
              <a:solidFill>
                <a:srgbClr val="00B0F0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94" name="Retângulo 93">
            <a:extLst>
              <a:ext uri="{FF2B5EF4-FFF2-40B4-BE49-F238E27FC236}">
                <a16:creationId xmlns:a16="http://schemas.microsoft.com/office/drawing/2014/main" id="{F937FEEE-F295-42D0-878E-3D4F8EB726C6}"/>
              </a:ext>
            </a:extLst>
          </p:cNvPr>
          <p:cNvSpPr/>
          <p:nvPr/>
        </p:nvSpPr>
        <p:spPr>
          <a:xfrm>
            <a:off x="5895112" y="5257928"/>
            <a:ext cx="2711792" cy="1410975"/>
          </a:xfrm>
          <a:prstGeom prst="rect">
            <a:avLst/>
          </a:prstGeom>
          <a:solidFill>
            <a:srgbClr val="FFF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1" name="CaixaDeTexto 120">
            <a:extLst>
              <a:ext uri="{FF2B5EF4-FFF2-40B4-BE49-F238E27FC236}">
                <a16:creationId xmlns:a16="http://schemas.microsoft.com/office/drawing/2014/main" id="{6454D1AC-D254-4F01-B08A-3EAF31B543D6}"/>
              </a:ext>
            </a:extLst>
          </p:cNvPr>
          <p:cNvSpPr txBox="1"/>
          <p:nvPr/>
        </p:nvSpPr>
        <p:spPr>
          <a:xfrm>
            <a:off x="6055965" y="4696637"/>
            <a:ext cx="2472964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>
                <a:solidFill>
                  <a:srgbClr val="00206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40%</a:t>
            </a:r>
          </a:p>
          <a:p>
            <a:pPr algn="ctr"/>
            <a:r>
              <a:rPr lang="pt-BR" sz="2400">
                <a:solidFill>
                  <a:srgbClr val="2A2A2A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Opinião sobre gestão do local.</a:t>
            </a:r>
          </a:p>
          <a:p>
            <a:endParaRPr lang="pt-BR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97" name="Retângulo 96">
            <a:extLst>
              <a:ext uri="{FF2B5EF4-FFF2-40B4-BE49-F238E27FC236}">
                <a16:creationId xmlns:a16="http://schemas.microsoft.com/office/drawing/2014/main" id="{6FE5051B-1C82-4624-B4BD-BF2FD76BECA7}"/>
              </a:ext>
            </a:extLst>
          </p:cNvPr>
          <p:cNvSpPr/>
          <p:nvPr/>
        </p:nvSpPr>
        <p:spPr>
          <a:xfrm>
            <a:off x="8701508" y="2223034"/>
            <a:ext cx="2529541" cy="1410975"/>
          </a:xfrm>
          <a:prstGeom prst="rect">
            <a:avLst/>
          </a:prstGeom>
          <a:solidFill>
            <a:srgbClr val="FFF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2" name="CaixaDeTexto 101">
            <a:extLst>
              <a:ext uri="{FF2B5EF4-FFF2-40B4-BE49-F238E27FC236}">
                <a16:creationId xmlns:a16="http://schemas.microsoft.com/office/drawing/2014/main" id="{207BB6B2-C064-4CEF-A8E3-A139D86C981F}"/>
              </a:ext>
            </a:extLst>
          </p:cNvPr>
          <p:cNvSpPr txBox="1"/>
          <p:nvPr/>
        </p:nvSpPr>
        <p:spPr>
          <a:xfrm>
            <a:off x="8800341" y="1826714"/>
            <a:ext cx="248520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>
                <a:solidFill>
                  <a:srgbClr val="262626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90%</a:t>
            </a:r>
          </a:p>
          <a:p>
            <a:pPr algn="ctr"/>
            <a:r>
              <a:rPr lang="pt-BR" sz="2400">
                <a:solidFill>
                  <a:srgbClr val="2A2A2A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Gostariam que fosse implementado uma plataforma voltada para a gestão deste ambiente.</a:t>
            </a:r>
          </a:p>
        </p:txBody>
      </p:sp>
      <p:sp>
        <p:nvSpPr>
          <p:cNvPr id="88" name="CaixaDeTexto 87">
            <a:extLst>
              <a:ext uri="{FF2B5EF4-FFF2-40B4-BE49-F238E27FC236}">
                <a16:creationId xmlns:a16="http://schemas.microsoft.com/office/drawing/2014/main" id="{08947449-B104-4F08-BC2E-5B3E40366B3A}"/>
              </a:ext>
            </a:extLst>
          </p:cNvPr>
          <p:cNvSpPr txBox="1"/>
          <p:nvPr/>
        </p:nvSpPr>
        <p:spPr>
          <a:xfrm>
            <a:off x="3592859" y="380926"/>
            <a:ext cx="60516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>
                <a:solidFill>
                  <a:srgbClr val="2A2A2A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Um pouco sobre pesquisas...</a:t>
            </a:r>
          </a:p>
        </p:txBody>
      </p:sp>
      <p:grpSp>
        <p:nvGrpSpPr>
          <p:cNvPr id="56" name="Agrupar 55">
            <a:extLst>
              <a:ext uri="{FF2B5EF4-FFF2-40B4-BE49-F238E27FC236}">
                <a16:creationId xmlns:a16="http://schemas.microsoft.com/office/drawing/2014/main" id="{CC0E5E1E-1F0D-4546-9714-C8E14220BDB9}"/>
              </a:ext>
            </a:extLst>
          </p:cNvPr>
          <p:cNvGrpSpPr/>
          <p:nvPr/>
        </p:nvGrpSpPr>
        <p:grpSpPr>
          <a:xfrm>
            <a:off x="-8404" y="-32676"/>
            <a:ext cx="12200404" cy="6900148"/>
            <a:chOff x="-12543304" y="-12700"/>
            <a:chExt cx="12200404" cy="6900148"/>
          </a:xfrm>
        </p:grpSpPr>
        <p:sp>
          <p:nvSpPr>
            <p:cNvPr id="57" name="Retângulo 56">
              <a:extLst>
                <a:ext uri="{FF2B5EF4-FFF2-40B4-BE49-F238E27FC236}">
                  <a16:creationId xmlns:a16="http://schemas.microsoft.com/office/drawing/2014/main" id="{F46EA5E7-C2B8-4AD5-AFF1-365EACD058E6}"/>
                </a:ext>
              </a:extLst>
            </p:cNvPr>
            <p:cNvSpPr/>
            <p:nvPr/>
          </p:nvSpPr>
          <p:spPr>
            <a:xfrm>
              <a:off x="-12543304" y="-12700"/>
              <a:ext cx="12200404" cy="6900148"/>
            </a:xfrm>
            <a:prstGeom prst="rect">
              <a:avLst/>
            </a:prstGeom>
            <a:solidFill>
              <a:srgbClr val="FFFCEC"/>
            </a:solidFill>
            <a:ln>
              <a:noFill/>
            </a:ln>
            <a:effectLst>
              <a:outerShdw blurRad="254000" dist="1905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8" name="Forma Livre: Forma 57">
              <a:extLst>
                <a:ext uri="{FF2B5EF4-FFF2-40B4-BE49-F238E27FC236}">
                  <a16:creationId xmlns:a16="http://schemas.microsoft.com/office/drawing/2014/main" id="{0470332F-4E42-474F-B243-0390F355B002}"/>
                </a:ext>
              </a:extLst>
            </p:cNvPr>
            <p:cNvSpPr/>
            <p:nvPr/>
          </p:nvSpPr>
          <p:spPr>
            <a:xfrm>
              <a:off x="-977901" y="1568019"/>
              <a:ext cx="635000" cy="3753691"/>
            </a:xfrm>
            <a:custGeom>
              <a:avLst/>
              <a:gdLst>
                <a:gd name="connsiteX0" fmla="*/ 1869440 w 1930400"/>
                <a:gd name="connsiteY0" fmla="*/ 0 h 3738880"/>
                <a:gd name="connsiteX1" fmla="*/ 1930400 w 1930400"/>
                <a:gd name="connsiteY1" fmla="*/ 3078 h 3738880"/>
                <a:gd name="connsiteX2" fmla="*/ 1930400 w 1930400"/>
                <a:gd name="connsiteY2" fmla="*/ 3735802 h 3738880"/>
                <a:gd name="connsiteX3" fmla="*/ 1869440 w 1930400"/>
                <a:gd name="connsiteY3" fmla="*/ 3738880 h 3738880"/>
                <a:gd name="connsiteX4" fmla="*/ 0 w 1930400"/>
                <a:gd name="connsiteY4" fmla="*/ 1869440 h 3738880"/>
                <a:gd name="connsiteX5" fmla="*/ 1869440 w 1930400"/>
                <a:gd name="connsiteY5" fmla="*/ 0 h 3738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30400" h="3738880">
                  <a:moveTo>
                    <a:pt x="1869440" y="0"/>
                  </a:moveTo>
                  <a:lnTo>
                    <a:pt x="1930400" y="3078"/>
                  </a:lnTo>
                  <a:lnTo>
                    <a:pt x="1930400" y="3735802"/>
                  </a:lnTo>
                  <a:lnTo>
                    <a:pt x="1869440" y="3738880"/>
                  </a:lnTo>
                  <a:cubicBezTo>
                    <a:pt x="836977" y="3738880"/>
                    <a:pt x="0" y="2901903"/>
                    <a:pt x="0" y="1869440"/>
                  </a:cubicBezTo>
                  <a:cubicBezTo>
                    <a:pt x="0" y="836977"/>
                    <a:pt x="836977" y="0"/>
                    <a:pt x="1869440" y="0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 sz="3600" b="1">
                <a:solidFill>
                  <a:srgbClr val="FF0000"/>
                </a:solidFill>
              </a:endParaRPr>
            </a:p>
          </p:txBody>
        </p:sp>
        <p:pic>
          <p:nvPicPr>
            <p:cNvPr id="59" name="Imagem 58" descr="Logotipo&#10;&#10;Descrição gerada automaticamente">
              <a:extLst>
                <a:ext uri="{FF2B5EF4-FFF2-40B4-BE49-F238E27FC236}">
                  <a16:creationId xmlns:a16="http://schemas.microsoft.com/office/drawing/2014/main" id="{2026D15F-5049-4F9F-9A3B-8BDCC67B0F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066094" y="6203950"/>
              <a:ext cx="635000" cy="635000"/>
            </a:xfrm>
            <a:prstGeom prst="rect">
              <a:avLst/>
            </a:prstGeom>
          </p:spPr>
        </p:pic>
        <p:sp>
          <p:nvSpPr>
            <p:cNvPr id="60" name="CaixaDeTexto 59">
              <a:extLst>
                <a:ext uri="{FF2B5EF4-FFF2-40B4-BE49-F238E27FC236}">
                  <a16:creationId xmlns:a16="http://schemas.microsoft.com/office/drawing/2014/main" id="{3A0A7864-E0D0-460D-A47F-963DAF159A5D}"/>
                </a:ext>
              </a:extLst>
            </p:cNvPr>
            <p:cNvSpPr txBox="1"/>
            <p:nvPr/>
          </p:nvSpPr>
          <p:spPr>
            <a:xfrm rot="16200000">
              <a:off x="-2410265" y="3229691"/>
              <a:ext cx="3723729" cy="400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000" b="1">
                  <a:solidFill>
                    <a:srgbClr val="FFFCEC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Diagramas</a:t>
              </a:r>
            </a:p>
          </p:txBody>
        </p:sp>
      </p:grpSp>
      <p:grpSp>
        <p:nvGrpSpPr>
          <p:cNvPr id="66" name="Agrupar 65">
            <a:extLst>
              <a:ext uri="{FF2B5EF4-FFF2-40B4-BE49-F238E27FC236}">
                <a16:creationId xmlns:a16="http://schemas.microsoft.com/office/drawing/2014/main" id="{10B6D40A-C1CB-4034-8D4F-9FB2AB23C859}"/>
              </a:ext>
            </a:extLst>
          </p:cNvPr>
          <p:cNvGrpSpPr/>
          <p:nvPr/>
        </p:nvGrpSpPr>
        <p:grpSpPr>
          <a:xfrm>
            <a:off x="-13997223" y="-32676"/>
            <a:ext cx="12200404" cy="6900148"/>
            <a:chOff x="-12543304" y="-12700"/>
            <a:chExt cx="12200404" cy="6900148"/>
          </a:xfrm>
        </p:grpSpPr>
        <p:sp>
          <p:nvSpPr>
            <p:cNvPr id="67" name="Retângulo 66">
              <a:extLst>
                <a:ext uri="{FF2B5EF4-FFF2-40B4-BE49-F238E27FC236}">
                  <a16:creationId xmlns:a16="http://schemas.microsoft.com/office/drawing/2014/main" id="{3799FA80-F4A4-4D83-815F-EA5D08AE88C4}"/>
                </a:ext>
              </a:extLst>
            </p:cNvPr>
            <p:cNvSpPr/>
            <p:nvPr/>
          </p:nvSpPr>
          <p:spPr>
            <a:xfrm>
              <a:off x="-12543304" y="-12700"/>
              <a:ext cx="12200404" cy="6900148"/>
            </a:xfrm>
            <a:prstGeom prst="rect">
              <a:avLst/>
            </a:prstGeom>
            <a:solidFill>
              <a:srgbClr val="FFFCEC"/>
            </a:solidFill>
            <a:ln>
              <a:noFill/>
            </a:ln>
            <a:effectLst>
              <a:outerShdw blurRad="254000" dist="1905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8" name="Forma Livre: Forma 67">
              <a:extLst>
                <a:ext uri="{FF2B5EF4-FFF2-40B4-BE49-F238E27FC236}">
                  <a16:creationId xmlns:a16="http://schemas.microsoft.com/office/drawing/2014/main" id="{AB00088E-FDAB-4817-B7C1-3A832D09E8B6}"/>
                </a:ext>
              </a:extLst>
            </p:cNvPr>
            <p:cNvSpPr/>
            <p:nvPr/>
          </p:nvSpPr>
          <p:spPr>
            <a:xfrm>
              <a:off x="-977901" y="1568019"/>
              <a:ext cx="635000" cy="3753691"/>
            </a:xfrm>
            <a:custGeom>
              <a:avLst/>
              <a:gdLst>
                <a:gd name="connsiteX0" fmla="*/ 1869440 w 1930400"/>
                <a:gd name="connsiteY0" fmla="*/ 0 h 3738880"/>
                <a:gd name="connsiteX1" fmla="*/ 1930400 w 1930400"/>
                <a:gd name="connsiteY1" fmla="*/ 3078 h 3738880"/>
                <a:gd name="connsiteX2" fmla="*/ 1930400 w 1930400"/>
                <a:gd name="connsiteY2" fmla="*/ 3735802 h 3738880"/>
                <a:gd name="connsiteX3" fmla="*/ 1869440 w 1930400"/>
                <a:gd name="connsiteY3" fmla="*/ 3738880 h 3738880"/>
                <a:gd name="connsiteX4" fmla="*/ 0 w 1930400"/>
                <a:gd name="connsiteY4" fmla="*/ 1869440 h 3738880"/>
                <a:gd name="connsiteX5" fmla="*/ 1869440 w 1930400"/>
                <a:gd name="connsiteY5" fmla="*/ 0 h 3738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30400" h="3738880">
                  <a:moveTo>
                    <a:pt x="1869440" y="0"/>
                  </a:moveTo>
                  <a:lnTo>
                    <a:pt x="1930400" y="3078"/>
                  </a:lnTo>
                  <a:lnTo>
                    <a:pt x="1930400" y="3735802"/>
                  </a:lnTo>
                  <a:lnTo>
                    <a:pt x="1869440" y="3738880"/>
                  </a:lnTo>
                  <a:cubicBezTo>
                    <a:pt x="836977" y="3738880"/>
                    <a:pt x="0" y="2901903"/>
                    <a:pt x="0" y="1869440"/>
                  </a:cubicBezTo>
                  <a:cubicBezTo>
                    <a:pt x="0" y="836977"/>
                    <a:pt x="836977" y="0"/>
                    <a:pt x="1869440" y="0"/>
                  </a:cubicBezTo>
                  <a:close/>
                </a:path>
              </a:pathLst>
            </a:custGeom>
            <a:solidFill>
              <a:srgbClr val="E838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 sz="3600" b="1">
                <a:solidFill>
                  <a:srgbClr val="FF0000"/>
                </a:solidFill>
              </a:endParaRPr>
            </a:p>
          </p:txBody>
        </p:sp>
        <p:pic>
          <p:nvPicPr>
            <p:cNvPr id="69" name="Imagem 68" descr="Logotipo&#10;&#10;Descrição gerada automaticamente">
              <a:extLst>
                <a:ext uri="{FF2B5EF4-FFF2-40B4-BE49-F238E27FC236}">
                  <a16:creationId xmlns:a16="http://schemas.microsoft.com/office/drawing/2014/main" id="{18BBA66A-43FA-488F-80ED-7633CF15FA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066094" y="6203950"/>
              <a:ext cx="635000" cy="635000"/>
            </a:xfrm>
            <a:prstGeom prst="rect">
              <a:avLst/>
            </a:prstGeom>
          </p:spPr>
        </p:pic>
        <p:sp>
          <p:nvSpPr>
            <p:cNvPr id="70" name="CaixaDeTexto 69">
              <a:extLst>
                <a:ext uri="{FF2B5EF4-FFF2-40B4-BE49-F238E27FC236}">
                  <a16:creationId xmlns:a16="http://schemas.microsoft.com/office/drawing/2014/main" id="{B07FFFA4-4825-4B0E-A19F-7FA14DFF74E2}"/>
                </a:ext>
              </a:extLst>
            </p:cNvPr>
            <p:cNvSpPr txBox="1"/>
            <p:nvPr/>
          </p:nvSpPr>
          <p:spPr>
            <a:xfrm rot="16200000">
              <a:off x="-2410265" y="3229691"/>
              <a:ext cx="3723729" cy="400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000" b="1">
                  <a:solidFill>
                    <a:srgbClr val="FFFCEC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Diagramas </a:t>
              </a:r>
            </a:p>
          </p:txBody>
        </p:sp>
      </p:grpSp>
      <p:pic>
        <p:nvPicPr>
          <p:cNvPr id="52" name="Imagem 51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CA4AF50B-3C63-4D26-9345-A36555D3454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06" y="-42148"/>
            <a:ext cx="11596012" cy="6900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99121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8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1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4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0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3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8" presetClass="emph" presetSubtype="0" decel="52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8700000">
                                      <p:cBhvr>
                                        <p:cTn id="45" dur="2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6" presetID="8" presetClass="emph" presetSubtype="0" decel="52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6660000">
                                      <p:cBhvr>
                                        <p:cTn id="47" dur="2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8" presetID="8" presetClass="emph" presetSubtype="0" decel="52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4260000">
                                      <p:cBhvr>
                                        <p:cTn id="49" dur="2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0" presetID="8" presetClass="emph" presetSubtype="0" decel="52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10260000">
                                      <p:cBhvr>
                                        <p:cTn id="51" dur="2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2" presetID="6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4" dur="2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" grpId="0" animBg="1"/>
      <p:bldP spid="7" grpId="0"/>
      <p:bldP spid="93" grpId="0" animBg="1"/>
      <p:bldP spid="104" grpId="0"/>
      <p:bldP spid="94" grpId="0" animBg="1"/>
      <p:bldP spid="121" grpId="0"/>
      <p:bldP spid="97" grpId="0" animBg="1"/>
      <p:bldP spid="10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Agrupar 2">
            <a:extLst>
              <a:ext uri="{FF2B5EF4-FFF2-40B4-BE49-F238E27FC236}">
                <a16:creationId xmlns:a16="http://schemas.microsoft.com/office/drawing/2014/main" id="{B24EB405-131C-4658-AF5C-B83A4046AD24}"/>
              </a:ext>
            </a:extLst>
          </p:cNvPr>
          <p:cNvGrpSpPr/>
          <p:nvPr/>
        </p:nvGrpSpPr>
        <p:grpSpPr>
          <a:xfrm>
            <a:off x="5905" y="-32676"/>
            <a:ext cx="12200404" cy="6900148"/>
            <a:chOff x="-12543304" y="-12700"/>
            <a:chExt cx="12200404" cy="6900148"/>
          </a:xfrm>
        </p:grpSpPr>
        <p:sp>
          <p:nvSpPr>
            <p:cNvPr id="43" name="Retângulo 42">
              <a:extLst>
                <a:ext uri="{FF2B5EF4-FFF2-40B4-BE49-F238E27FC236}">
                  <a16:creationId xmlns:a16="http://schemas.microsoft.com/office/drawing/2014/main" id="{B2EEBDBB-FC98-41C8-A4D0-9C1EDDB8D2E7}"/>
                </a:ext>
              </a:extLst>
            </p:cNvPr>
            <p:cNvSpPr/>
            <p:nvPr/>
          </p:nvSpPr>
          <p:spPr>
            <a:xfrm>
              <a:off x="-12543304" y="-12700"/>
              <a:ext cx="12200404" cy="6900148"/>
            </a:xfrm>
            <a:prstGeom prst="rect">
              <a:avLst/>
            </a:prstGeom>
            <a:solidFill>
              <a:srgbClr val="FFFCEC"/>
            </a:solidFill>
            <a:ln>
              <a:noFill/>
            </a:ln>
            <a:effectLst>
              <a:outerShdw blurRad="254000" dist="1905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4" name="Forma Livre: Forma 43">
              <a:extLst>
                <a:ext uri="{FF2B5EF4-FFF2-40B4-BE49-F238E27FC236}">
                  <a16:creationId xmlns:a16="http://schemas.microsoft.com/office/drawing/2014/main" id="{D18885C1-70B2-403F-8B30-79C843DD9D0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-977901" y="1568019"/>
              <a:ext cx="635000" cy="3753691"/>
            </a:xfrm>
            <a:custGeom>
              <a:avLst/>
              <a:gdLst>
                <a:gd name="connsiteX0" fmla="*/ 1869440 w 1930400"/>
                <a:gd name="connsiteY0" fmla="*/ 0 h 3738880"/>
                <a:gd name="connsiteX1" fmla="*/ 1930400 w 1930400"/>
                <a:gd name="connsiteY1" fmla="*/ 3078 h 3738880"/>
                <a:gd name="connsiteX2" fmla="*/ 1930400 w 1930400"/>
                <a:gd name="connsiteY2" fmla="*/ 3735802 h 3738880"/>
                <a:gd name="connsiteX3" fmla="*/ 1869440 w 1930400"/>
                <a:gd name="connsiteY3" fmla="*/ 3738880 h 3738880"/>
                <a:gd name="connsiteX4" fmla="*/ 0 w 1930400"/>
                <a:gd name="connsiteY4" fmla="*/ 1869440 h 3738880"/>
                <a:gd name="connsiteX5" fmla="*/ 1869440 w 1930400"/>
                <a:gd name="connsiteY5" fmla="*/ 0 h 3738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30400" h="3738880">
                  <a:moveTo>
                    <a:pt x="1869440" y="0"/>
                  </a:moveTo>
                  <a:lnTo>
                    <a:pt x="1930400" y="3078"/>
                  </a:lnTo>
                  <a:lnTo>
                    <a:pt x="1930400" y="3735802"/>
                  </a:lnTo>
                  <a:lnTo>
                    <a:pt x="1869440" y="3738880"/>
                  </a:lnTo>
                  <a:cubicBezTo>
                    <a:pt x="836977" y="3738880"/>
                    <a:pt x="0" y="2901903"/>
                    <a:pt x="0" y="1869440"/>
                  </a:cubicBezTo>
                  <a:cubicBezTo>
                    <a:pt x="0" y="836977"/>
                    <a:pt x="836977" y="0"/>
                    <a:pt x="1869440" y="0"/>
                  </a:cubicBezTo>
                  <a:close/>
                </a:path>
              </a:pathLst>
            </a:custGeom>
            <a:solidFill>
              <a:srgbClr val="E838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 sz="3600" b="1">
                <a:solidFill>
                  <a:srgbClr val="FF0000"/>
                </a:solidFill>
              </a:endParaRPr>
            </a:p>
          </p:txBody>
        </p:sp>
        <p:pic>
          <p:nvPicPr>
            <p:cNvPr id="4" name="Imagem 3" descr="Logotipo&#10;&#10;Descrição gerada automaticamente">
              <a:extLst>
                <a:ext uri="{FF2B5EF4-FFF2-40B4-BE49-F238E27FC236}">
                  <a16:creationId xmlns:a16="http://schemas.microsoft.com/office/drawing/2014/main" id="{C75218E4-3351-4C8E-8BFB-A20F3DEDEC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066094" y="6203950"/>
              <a:ext cx="635000" cy="635000"/>
            </a:xfrm>
            <a:prstGeom prst="rect">
              <a:avLst/>
            </a:prstGeom>
          </p:spPr>
        </p:pic>
        <p:sp>
          <p:nvSpPr>
            <p:cNvPr id="45" name="CaixaDeTexto 44">
              <a:extLst>
                <a:ext uri="{FF2B5EF4-FFF2-40B4-BE49-F238E27FC236}">
                  <a16:creationId xmlns:a16="http://schemas.microsoft.com/office/drawing/2014/main" id="{583BCA2D-46EE-4E84-9509-A9B51D0024C1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 rot="16200000">
              <a:off x="-2410265" y="3229691"/>
              <a:ext cx="3723729" cy="400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000" b="1">
                  <a:solidFill>
                    <a:srgbClr val="FFFCEC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Introdução</a:t>
              </a:r>
            </a:p>
          </p:txBody>
        </p:sp>
      </p:grpSp>
      <p:sp>
        <p:nvSpPr>
          <p:cNvPr id="2" name="Retângulo 1">
            <a:extLst>
              <a:ext uri="{FF2B5EF4-FFF2-40B4-BE49-F238E27FC236}">
                <a16:creationId xmlns:a16="http://schemas.microsoft.com/office/drawing/2014/main" id="{D0B9894C-5181-4434-974A-1B109C3722EC}"/>
              </a:ext>
            </a:extLst>
          </p:cNvPr>
          <p:cNvSpPr/>
          <p:nvPr/>
        </p:nvSpPr>
        <p:spPr>
          <a:xfrm>
            <a:off x="-484388" y="-557981"/>
            <a:ext cx="309093" cy="296214"/>
          </a:xfrm>
          <a:prstGeom prst="rect">
            <a:avLst/>
          </a:prstGeom>
          <a:solidFill>
            <a:srgbClr val="BC2D3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7" name="Retângulo 46">
            <a:extLst>
              <a:ext uri="{FF2B5EF4-FFF2-40B4-BE49-F238E27FC236}">
                <a16:creationId xmlns:a16="http://schemas.microsoft.com/office/drawing/2014/main" id="{B78A90BA-63CE-4D36-A88B-1D29A4E752A7}"/>
              </a:ext>
            </a:extLst>
          </p:cNvPr>
          <p:cNvSpPr/>
          <p:nvPr/>
        </p:nvSpPr>
        <p:spPr>
          <a:xfrm>
            <a:off x="1747734" y="-549395"/>
            <a:ext cx="309093" cy="296214"/>
          </a:xfrm>
          <a:prstGeom prst="rect">
            <a:avLst/>
          </a:prstGeom>
          <a:solidFill>
            <a:srgbClr val="FFFCE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8" name="Retângulo 47">
            <a:extLst>
              <a:ext uri="{FF2B5EF4-FFF2-40B4-BE49-F238E27FC236}">
                <a16:creationId xmlns:a16="http://schemas.microsoft.com/office/drawing/2014/main" id="{04C7E8A2-407E-485D-8903-B0FC320567D4}"/>
              </a:ext>
            </a:extLst>
          </p:cNvPr>
          <p:cNvSpPr/>
          <p:nvPr/>
        </p:nvSpPr>
        <p:spPr>
          <a:xfrm>
            <a:off x="-37519" y="-560691"/>
            <a:ext cx="309093" cy="296214"/>
          </a:xfrm>
          <a:prstGeom prst="rect">
            <a:avLst/>
          </a:prstGeom>
          <a:solidFill>
            <a:srgbClr val="4BA3C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9" name="Retângulo 48">
            <a:extLst>
              <a:ext uri="{FF2B5EF4-FFF2-40B4-BE49-F238E27FC236}">
                <a16:creationId xmlns:a16="http://schemas.microsoft.com/office/drawing/2014/main" id="{EA2C5B7E-30FA-48BB-8354-7DFB100AD6EB}"/>
              </a:ext>
            </a:extLst>
          </p:cNvPr>
          <p:cNvSpPr/>
          <p:nvPr/>
        </p:nvSpPr>
        <p:spPr>
          <a:xfrm>
            <a:off x="1300865" y="-549395"/>
            <a:ext cx="309093" cy="296214"/>
          </a:xfrm>
          <a:prstGeom prst="rect">
            <a:avLst/>
          </a:prstGeom>
          <a:solidFill>
            <a:srgbClr val="3D3D3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0" name="Retângulo 49">
            <a:extLst>
              <a:ext uri="{FF2B5EF4-FFF2-40B4-BE49-F238E27FC236}">
                <a16:creationId xmlns:a16="http://schemas.microsoft.com/office/drawing/2014/main" id="{B01A1636-0495-4CB6-B720-78C8BA469376}"/>
              </a:ext>
            </a:extLst>
          </p:cNvPr>
          <p:cNvSpPr/>
          <p:nvPr/>
        </p:nvSpPr>
        <p:spPr>
          <a:xfrm>
            <a:off x="414438" y="-553688"/>
            <a:ext cx="309093" cy="296214"/>
          </a:xfrm>
          <a:prstGeom prst="rect">
            <a:avLst/>
          </a:prstGeom>
          <a:solidFill>
            <a:srgbClr val="1D3557"/>
          </a:solidFill>
          <a:ln>
            <a:solidFill>
              <a:srgbClr val="192D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1" name="Retângulo 50">
            <a:extLst>
              <a:ext uri="{FF2B5EF4-FFF2-40B4-BE49-F238E27FC236}">
                <a16:creationId xmlns:a16="http://schemas.microsoft.com/office/drawing/2014/main" id="{7CB36EB0-3808-4903-A188-1EF6BD9EB0FD}"/>
              </a:ext>
            </a:extLst>
          </p:cNvPr>
          <p:cNvSpPr/>
          <p:nvPr/>
        </p:nvSpPr>
        <p:spPr>
          <a:xfrm>
            <a:off x="830218" y="-554713"/>
            <a:ext cx="309093" cy="296214"/>
          </a:xfrm>
          <a:prstGeom prst="rect">
            <a:avLst/>
          </a:prstGeom>
          <a:solidFill>
            <a:srgbClr val="2A2A2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2E6D272C-41E2-4B63-987C-91F59FE76D55}"/>
              </a:ext>
            </a:extLst>
          </p:cNvPr>
          <p:cNvGrpSpPr/>
          <p:nvPr/>
        </p:nvGrpSpPr>
        <p:grpSpPr>
          <a:xfrm>
            <a:off x="456899" y="588329"/>
            <a:ext cx="2106104" cy="3557737"/>
            <a:chOff x="1227137" y="193525"/>
            <a:chExt cx="2106104" cy="3557737"/>
          </a:xfrm>
        </p:grpSpPr>
        <p:pic>
          <p:nvPicPr>
            <p:cNvPr id="6" name="Gráfico 5" descr="Homem em traje de negócios">
              <a:extLst>
                <a:ext uri="{FF2B5EF4-FFF2-40B4-BE49-F238E27FC236}">
                  <a16:creationId xmlns:a16="http://schemas.microsoft.com/office/drawing/2014/main" id="{3435F641-E0C6-4610-8D68-EF87058A472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227137" y="1989137"/>
              <a:ext cx="1304925" cy="1762125"/>
            </a:xfrm>
            <a:prstGeom prst="rect">
              <a:avLst/>
            </a:prstGeom>
          </p:spPr>
        </p:pic>
        <p:pic>
          <p:nvPicPr>
            <p:cNvPr id="75" name="Gráfico 74">
              <a:extLst>
                <a:ext uri="{FF2B5EF4-FFF2-40B4-BE49-F238E27FC236}">
                  <a16:creationId xmlns:a16="http://schemas.microsoft.com/office/drawing/2014/main" id="{678C24B2-A796-48A6-9E1E-D507B38E27B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497126" y="193525"/>
              <a:ext cx="1836115" cy="1795612"/>
            </a:xfrm>
            <a:prstGeom prst="rect">
              <a:avLst/>
            </a:prstGeom>
          </p:spPr>
        </p:pic>
      </p:grpSp>
      <p:grpSp>
        <p:nvGrpSpPr>
          <p:cNvPr id="108" name="Agrupar 107">
            <a:extLst>
              <a:ext uri="{FF2B5EF4-FFF2-40B4-BE49-F238E27FC236}">
                <a16:creationId xmlns:a16="http://schemas.microsoft.com/office/drawing/2014/main" id="{EA804273-6D21-4950-9AA3-6381DDE99054}"/>
              </a:ext>
            </a:extLst>
          </p:cNvPr>
          <p:cNvGrpSpPr/>
          <p:nvPr/>
        </p:nvGrpSpPr>
        <p:grpSpPr>
          <a:xfrm>
            <a:off x="2056827" y="3972293"/>
            <a:ext cx="2543415" cy="2543414"/>
            <a:chOff x="5982865" y="859680"/>
            <a:chExt cx="2087564" cy="2087563"/>
          </a:xfrm>
        </p:grpSpPr>
        <p:sp>
          <p:nvSpPr>
            <p:cNvPr id="109" name="Círculo: Vazio 108">
              <a:extLst>
                <a:ext uri="{FF2B5EF4-FFF2-40B4-BE49-F238E27FC236}">
                  <a16:creationId xmlns:a16="http://schemas.microsoft.com/office/drawing/2014/main" id="{F422B740-E9B0-4151-BE98-AAFA51221157}"/>
                </a:ext>
              </a:extLst>
            </p:cNvPr>
            <p:cNvSpPr/>
            <p:nvPr/>
          </p:nvSpPr>
          <p:spPr>
            <a:xfrm>
              <a:off x="5982866" y="859680"/>
              <a:ext cx="2087563" cy="2087563"/>
            </a:xfrm>
            <a:prstGeom prst="donut">
              <a:avLst>
                <a:gd name="adj" fmla="val 477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pt-BR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10" name="Forma Livre: Forma 109">
              <a:extLst>
                <a:ext uri="{FF2B5EF4-FFF2-40B4-BE49-F238E27FC236}">
                  <a16:creationId xmlns:a16="http://schemas.microsoft.com/office/drawing/2014/main" id="{C551FCF5-F585-4A41-90BA-93BAFBFE7286}"/>
                </a:ext>
              </a:extLst>
            </p:cNvPr>
            <p:cNvSpPr/>
            <p:nvPr/>
          </p:nvSpPr>
          <p:spPr>
            <a:xfrm>
              <a:off x="5982865" y="1903460"/>
              <a:ext cx="2087564" cy="1043783"/>
            </a:xfrm>
            <a:custGeom>
              <a:avLst/>
              <a:gdLst>
                <a:gd name="connsiteX0" fmla="*/ 0 w 2087564"/>
                <a:gd name="connsiteY0" fmla="*/ 0 h 1043783"/>
                <a:gd name="connsiteX1" fmla="*/ 99702 w 2087564"/>
                <a:gd name="connsiteY1" fmla="*/ 0 h 1043783"/>
                <a:gd name="connsiteX2" fmla="*/ 99702 w 2087564"/>
                <a:gd name="connsiteY2" fmla="*/ 1 h 1043783"/>
                <a:gd name="connsiteX3" fmla="*/ 1043781 w 2087564"/>
                <a:gd name="connsiteY3" fmla="*/ 944080 h 1043783"/>
                <a:gd name="connsiteX4" fmla="*/ 1987860 w 2087564"/>
                <a:gd name="connsiteY4" fmla="*/ 1 h 1043783"/>
                <a:gd name="connsiteX5" fmla="*/ 1987860 w 2087564"/>
                <a:gd name="connsiteY5" fmla="*/ 0 h 1043783"/>
                <a:gd name="connsiteX6" fmla="*/ 2087564 w 2087564"/>
                <a:gd name="connsiteY6" fmla="*/ 0 h 1043783"/>
                <a:gd name="connsiteX7" fmla="*/ 2087564 w 2087564"/>
                <a:gd name="connsiteY7" fmla="*/ 1 h 1043783"/>
                <a:gd name="connsiteX8" fmla="*/ 1043782 w 2087564"/>
                <a:gd name="connsiteY8" fmla="*/ 1043783 h 1043783"/>
                <a:gd name="connsiteX9" fmla="*/ 0 w 2087564"/>
                <a:gd name="connsiteY9" fmla="*/ 1 h 1043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87564" h="1043783">
                  <a:moveTo>
                    <a:pt x="0" y="0"/>
                  </a:moveTo>
                  <a:lnTo>
                    <a:pt x="99702" y="0"/>
                  </a:lnTo>
                  <a:lnTo>
                    <a:pt x="99702" y="1"/>
                  </a:lnTo>
                  <a:cubicBezTo>
                    <a:pt x="99702" y="521401"/>
                    <a:pt x="522381" y="944080"/>
                    <a:pt x="1043781" y="944080"/>
                  </a:cubicBezTo>
                  <a:cubicBezTo>
                    <a:pt x="1565181" y="944080"/>
                    <a:pt x="1987860" y="521401"/>
                    <a:pt x="1987860" y="1"/>
                  </a:cubicBezTo>
                  <a:lnTo>
                    <a:pt x="1987860" y="0"/>
                  </a:lnTo>
                  <a:lnTo>
                    <a:pt x="2087564" y="0"/>
                  </a:lnTo>
                  <a:lnTo>
                    <a:pt x="2087564" y="1"/>
                  </a:lnTo>
                  <a:cubicBezTo>
                    <a:pt x="2087564" y="576466"/>
                    <a:pt x="1620247" y="1043783"/>
                    <a:pt x="1043782" y="1043783"/>
                  </a:cubicBezTo>
                  <a:cubicBezTo>
                    <a:pt x="467317" y="1043783"/>
                    <a:pt x="0" y="576466"/>
                    <a:pt x="0" y="1"/>
                  </a:cubicBezTo>
                  <a:close/>
                </a:path>
              </a:pathLst>
            </a:custGeom>
            <a:solidFill>
              <a:srgbClr val="A526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r"/>
              <a:endParaRPr lang="pt-BR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grpSp>
        <p:nvGrpSpPr>
          <p:cNvPr id="114" name="Agrupar 113">
            <a:extLst>
              <a:ext uri="{FF2B5EF4-FFF2-40B4-BE49-F238E27FC236}">
                <a16:creationId xmlns:a16="http://schemas.microsoft.com/office/drawing/2014/main" id="{C6BC16DC-C2E8-442B-B267-01C7E741FD2C}"/>
              </a:ext>
            </a:extLst>
          </p:cNvPr>
          <p:cNvGrpSpPr/>
          <p:nvPr/>
        </p:nvGrpSpPr>
        <p:grpSpPr>
          <a:xfrm>
            <a:off x="3857714" y="1080661"/>
            <a:ext cx="2557764" cy="2557763"/>
            <a:chOff x="5982865" y="859680"/>
            <a:chExt cx="2087564" cy="2087563"/>
          </a:xfrm>
        </p:grpSpPr>
        <p:sp>
          <p:nvSpPr>
            <p:cNvPr id="115" name="Círculo: Vazio 114">
              <a:extLst>
                <a:ext uri="{FF2B5EF4-FFF2-40B4-BE49-F238E27FC236}">
                  <a16:creationId xmlns:a16="http://schemas.microsoft.com/office/drawing/2014/main" id="{59AEC86A-ACB7-453B-B55A-9B1ACCE54E7C}"/>
                </a:ext>
              </a:extLst>
            </p:cNvPr>
            <p:cNvSpPr/>
            <p:nvPr/>
          </p:nvSpPr>
          <p:spPr>
            <a:xfrm>
              <a:off x="5982866" y="859680"/>
              <a:ext cx="2087563" cy="2087563"/>
            </a:xfrm>
            <a:prstGeom prst="donut">
              <a:avLst>
                <a:gd name="adj" fmla="val 477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pt-BR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16" name="Forma Livre: Forma 115">
              <a:extLst>
                <a:ext uri="{FF2B5EF4-FFF2-40B4-BE49-F238E27FC236}">
                  <a16:creationId xmlns:a16="http://schemas.microsoft.com/office/drawing/2014/main" id="{AAACB41F-6376-426E-947C-302598FFD1EC}"/>
                </a:ext>
              </a:extLst>
            </p:cNvPr>
            <p:cNvSpPr/>
            <p:nvPr/>
          </p:nvSpPr>
          <p:spPr>
            <a:xfrm>
              <a:off x="5982865" y="1903460"/>
              <a:ext cx="2087564" cy="1043783"/>
            </a:xfrm>
            <a:custGeom>
              <a:avLst/>
              <a:gdLst>
                <a:gd name="connsiteX0" fmla="*/ 0 w 2087564"/>
                <a:gd name="connsiteY0" fmla="*/ 0 h 1043783"/>
                <a:gd name="connsiteX1" fmla="*/ 99702 w 2087564"/>
                <a:gd name="connsiteY1" fmla="*/ 0 h 1043783"/>
                <a:gd name="connsiteX2" fmla="*/ 99702 w 2087564"/>
                <a:gd name="connsiteY2" fmla="*/ 1 h 1043783"/>
                <a:gd name="connsiteX3" fmla="*/ 1043781 w 2087564"/>
                <a:gd name="connsiteY3" fmla="*/ 944080 h 1043783"/>
                <a:gd name="connsiteX4" fmla="*/ 1987860 w 2087564"/>
                <a:gd name="connsiteY4" fmla="*/ 1 h 1043783"/>
                <a:gd name="connsiteX5" fmla="*/ 1987860 w 2087564"/>
                <a:gd name="connsiteY5" fmla="*/ 0 h 1043783"/>
                <a:gd name="connsiteX6" fmla="*/ 2087564 w 2087564"/>
                <a:gd name="connsiteY6" fmla="*/ 0 h 1043783"/>
                <a:gd name="connsiteX7" fmla="*/ 2087564 w 2087564"/>
                <a:gd name="connsiteY7" fmla="*/ 1 h 1043783"/>
                <a:gd name="connsiteX8" fmla="*/ 1043782 w 2087564"/>
                <a:gd name="connsiteY8" fmla="*/ 1043783 h 1043783"/>
                <a:gd name="connsiteX9" fmla="*/ 0 w 2087564"/>
                <a:gd name="connsiteY9" fmla="*/ 1 h 1043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87564" h="1043783">
                  <a:moveTo>
                    <a:pt x="0" y="0"/>
                  </a:moveTo>
                  <a:lnTo>
                    <a:pt x="99702" y="0"/>
                  </a:lnTo>
                  <a:lnTo>
                    <a:pt x="99702" y="1"/>
                  </a:lnTo>
                  <a:cubicBezTo>
                    <a:pt x="99702" y="521401"/>
                    <a:pt x="522381" y="944080"/>
                    <a:pt x="1043781" y="944080"/>
                  </a:cubicBezTo>
                  <a:cubicBezTo>
                    <a:pt x="1565181" y="944080"/>
                    <a:pt x="1987860" y="521401"/>
                    <a:pt x="1987860" y="1"/>
                  </a:cubicBezTo>
                  <a:lnTo>
                    <a:pt x="1987860" y="0"/>
                  </a:lnTo>
                  <a:lnTo>
                    <a:pt x="2087564" y="0"/>
                  </a:lnTo>
                  <a:lnTo>
                    <a:pt x="2087564" y="1"/>
                  </a:lnTo>
                  <a:cubicBezTo>
                    <a:pt x="2087564" y="576466"/>
                    <a:pt x="1620247" y="1043783"/>
                    <a:pt x="1043782" y="1043783"/>
                  </a:cubicBezTo>
                  <a:cubicBezTo>
                    <a:pt x="467317" y="1043783"/>
                    <a:pt x="0" y="576466"/>
                    <a:pt x="0" y="1"/>
                  </a:cubicBezTo>
                  <a:close/>
                </a:path>
              </a:pathLst>
            </a:custGeom>
            <a:solidFill>
              <a:srgbClr val="4BA3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r"/>
              <a:endParaRPr lang="pt-BR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grpSp>
        <p:nvGrpSpPr>
          <p:cNvPr id="117" name="Agrupar 116">
            <a:extLst>
              <a:ext uri="{FF2B5EF4-FFF2-40B4-BE49-F238E27FC236}">
                <a16:creationId xmlns:a16="http://schemas.microsoft.com/office/drawing/2014/main" id="{5BBEF7FE-9325-459E-8D66-391E4ECE6F3F}"/>
              </a:ext>
            </a:extLst>
          </p:cNvPr>
          <p:cNvGrpSpPr/>
          <p:nvPr/>
        </p:nvGrpSpPr>
        <p:grpSpPr>
          <a:xfrm>
            <a:off x="8830100" y="1080661"/>
            <a:ext cx="2368878" cy="2368877"/>
            <a:chOff x="5982865" y="859680"/>
            <a:chExt cx="2087564" cy="2087563"/>
          </a:xfrm>
        </p:grpSpPr>
        <p:sp>
          <p:nvSpPr>
            <p:cNvPr id="118" name="Círculo: Vazio 117">
              <a:extLst>
                <a:ext uri="{FF2B5EF4-FFF2-40B4-BE49-F238E27FC236}">
                  <a16:creationId xmlns:a16="http://schemas.microsoft.com/office/drawing/2014/main" id="{C007CEE4-B3DE-4FB9-9042-EA2B4B03F82A}"/>
                </a:ext>
              </a:extLst>
            </p:cNvPr>
            <p:cNvSpPr/>
            <p:nvPr/>
          </p:nvSpPr>
          <p:spPr>
            <a:xfrm>
              <a:off x="5982866" y="859680"/>
              <a:ext cx="2087563" cy="2087563"/>
            </a:xfrm>
            <a:prstGeom prst="donut">
              <a:avLst>
                <a:gd name="adj" fmla="val 477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pt-BR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19" name="Forma Livre: Forma 118">
              <a:extLst>
                <a:ext uri="{FF2B5EF4-FFF2-40B4-BE49-F238E27FC236}">
                  <a16:creationId xmlns:a16="http://schemas.microsoft.com/office/drawing/2014/main" id="{C81E99E1-6155-4CAF-A6FA-5003D25C4285}"/>
                </a:ext>
              </a:extLst>
            </p:cNvPr>
            <p:cNvSpPr/>
            <p:nvPr/>
          </p:nvSpPr>
          <p:spPr>
            <a:xfrm>
              <a:off x="5982865" y="1903460"/>
              <a:ext cx="2087564" cy="1043783"/>
            </a:xfrm>
            <a:custGeom>
              <a:avLst/>
              <a:gdLst>
                <a:gd name="connsiteX0" fmla="*/ 0 w 2087564"/>
                <a:gd name="connsiteY0" fmla="*/ 0 h 1043783"/>
                <a:gd name="connsiteX1" fmla="*/ 99702 w 2087564"/>
                <a:gd name="connsiteY1" fmla="*/ 0 h 1043783"/>
                <a:gd name="connsiteX2" fmla="*/ 99702 w 2087564"/>
                <a:gd name="connsiteY2" fmla="*/ 1 h 1043783"/>
                <a:gd name="connsiteX3" fmla="*/ 1043781 w 2087564"/>
                <a:gd name="connsiteY3" fmla="*/ 944080 h 1043783"/>
                <a:gd name="connsiteX4" fmla="*/ 1987860 w 2087564"/>
                <a:gd name="connsiteY4" fmla="*/ 1 h 1043783"/>
                <a:gd name="connsiteX5" fmla="*/ 1987860 w 2087564"/>
                <a:gd name="connsiteY5" fmla="*/ 0 h 1043783"/>
                <a:gd name="connsiteX6" fmla="*/ 2087564 w 2087564"/>
                <a:gd name="connsiteY6" fmla="*/ 0 h 1043783"/>
                <a:gd name="connsiteX7" fmla="*/ 2087564 w 2087564"/>
                <a:gd name="connsiteY7" fmla="*/ 1 h 1043783"/>
                <a:gd name="connsiteX8" fmla="*/ 1043782 w 2087564"/>
                <a:gd name="connsiteY8" fmla="*/ 1043783 h 1043783"/>
                <a:gd name="connsiteX9" fmla="*/ 0 w 2087564"/>
                <a:gd name="connsiteY9" fmla="*/ 1 h 1043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87564" h="1043783">
                  <a:moveTo>
                    <a:pt x="0" y="0"/>
                  </a:moveTo>
                  <a:lnTo>
                    <a:pt x="99702" y="0"/>
                  </a:lnTo>
                  <a:lnTo>
                    <a:pt x="99702" y="1"/>
                  </a:lnTo>
                  <a:cubicBezTo>
                    <a:pt x="99702" y="521401"/>
                    <a:pt x="522381" y="944080"/>
                    <a:pt x="1043781" y="944080"/>
                  </a:cubicBezTo>
                  <a:cubicBezTo>
                    <a:pt x="1565181" y="944080"/>
                    <a:pt x="1987860" y="521401"/>
                    <a:pt x="1987860" y="1"/>
                  </a:cubicBezTo>
                  <a:lnTo>
                    <a:pt x="1987860" y="0"/>
                  </a:lnTo>
                  <a:lnTo>
                    <a:pt x="2087564" y="0"/>
                  </a:lnTo>
                  <a:lnTo>
                    <a:pt x="2087564" y="1"/>
                  </a:lnTo>
                  <a:cubicBezTo>
                    <a:pt x="2087564" y="576466"/>
                    <a:pt x="1620247" y="1043783"/>
                    <a:pt x="1043782" y="1043783"/>
                  </a:cubicBezTo>
                  <a:cubicBezTo>
                    <a:pt x="467317" y="1043783"/>
                    <a:pt x="0" y="576466"/>
                    <a:pt x="0" y="1"/>
                  </a:cubicBezTo>
                  <a:close/>
                </a:path>
              </a:pathLst>
            </a:custGeom>
            <a:solidFill>
              <a:srgbClr val="2A2A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r"/>
              <a:endParaRPr lang="pt-BR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sp>
        <p:nvSpPr>
          <p:cNvPr id="96" name="Retângulo 95">
            <a:extLst>
              <a:ext uri="{FF2B5EF4-FFF2-40B4-BE49-F238E27FC236}">
                <a16:creationId xmlns:a16="http://schemas.microsoft.com/office/drawing/2014/main" id="{AC28AA19-3434-4C42-8807-6104137D0F1F}"/>
              </a:ext>
            </a:extLst>
          </p:cNvPr>
          <p:cNvSpPr/>
          <p:nvPr/>
        </p:nvSpPr>
        <p:spPr>
          <a:xfrm>
            <a:off x="1818798" y="5215792"/>
            <a:ext cx="2811587" cy="1324349"/>
          </a:xfrm>
          <a:prstGeom prst="rect">
            <a:avLst/>
          </a:prstGeom>
          <a:solidFill>
            <a:srgbClr val="FFF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11" name="Agrupar 110">
            <a:extLst>
              <a:ext uri="{FF2B5EF4-FFF2-40B4-BE49-F238E27FC236}">
                <a16:creationId xmlns:a16="http://schemas.microsoft.com/office/drawing/2014/main" id="{D9BF94F3-112F-4B12-A929-32F75423BD0B}"/>
              </a:ext>
            </a:extLst>
          </p:cNvPr>
          <p:cNvGrpSpPr/>
          <p:nvPr/>
        </p:nvGrpSpPr>
        <p:grpSpPr>
          <a:xfrm>
            <a:off x="5957654" y="3972293"/>
            <a:ext cx="2571275" cy="2571274"/>
            <a:chOff x="5982865" y="859680"/>
            <a:chExt cx="2087564" cy="2087563"/>
          </a:xfrm>
        </p:grpSpPr>
        <p:sp>
          <p:nvSpPr>
            <p:cNvPr id="112" name="Círculo: Vazio 111">
              <a:extLst>
                <a:ext uri="{FF2B5EF4-FFF2-40B4-BE49-F238E27FC236}">
                  <a16:creationId xmlns:a16="http://schemas.microsoft.com/office/drawing/2014/main" id="{EE877618-B0C9-4ADC-AFDF-B99C848CD9B3}"/>
                </a:ext>
              </a:extLst>
            </p:cNvPr>
            <p:cNvSpPr/>
            <p:nvPr/>
          </p:nvSpPr>
          <p:spPr>
            <a:xfrm>
              <a:off x="5982866" y="859680"/>
              <a:ext cx="2087563" cy="2087563"/>
            </a:xfrm>
            <a:prstGeom prst="donut">
              <a:avLst>
                <a:gd name="adj" fmla="val 477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pt-BR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13" name="Forma Livre: Forma 112">
              <a:extLst>
                <a:ext uri="{FF2B5EF4-FFF2-40B4-BE49-F238E27FC236}">
                  <a16:creationId xmlns:a16="http://schemas.microsoft.com/office/drawing/2014/main" id="{54246FBB-E5DB-4D6E-87E4-7A21D53C60AB}"/>
                </a:ext>
              </a:extLst>
            </p:cNvPr>
            <p:cNvSpPr/>
            <p:nvPr/>
          </p:nvSpPr>
          <p:spPr>
            <a:xfrm>
              <a:off x="5982865" y="1903460"/>
              <a:ext cx="2087564" cy="1043783"/>
            </a:xfrm>
            <a:custGeom>
              <a:avLst/>
              <a:gdLst>
                <a:gd name="connsiteX0" fmla="*/ 0 w 2087564"/>
                <a:gd name="connsiteY0" fmla="*/ 0 h 1043783"/>
                <a:gd name="connsiteX1" fmla="*/ 99702 w 2087564"/>
                <a:gd name="connsiteY1" fmla="*/ 0 h 1043783"/>
                <a:gd name="connsiteX2" fmla="*/ 99702 w 2087564"/>
                <a:gd name="connsiteY2" fmla="*/ 1 h 1043783"/>
                <a:gd name="connsiteX3" fmla="*/ 1043781 w 2087564"/>
                <a:gd name="connsiteY3" fmla="*/ 944080 h 1043783"/>
                <a:gd name="connsiteX4" fmla="*/ 1987860 w 2087564"/>
                <a:gd name="connsiteY4" fmla="*/ 1 h 1043783"/>
                <a:gd name="connsiteX5" fmla="*/ 1987860 w 2087564"/>
                <a:gd name="connsiteY5" fmla="*/ 0 h 1043783"/>
                <a:gd name="connsiteX6" fmla="*/ 2087564 w 2087564"/>
                <a:gd name="connsiteY6" fmla="*/ 0 h 1043783"/>
                <a:gd name="connsiteX7" fmla="*/ 2087564 w 2087564"/>
                <a:gd name="connsiteY7" fmla="*/ 1 h 1043783"/>
                <a:gd name="connsiteX8" fmla="*/ 1043782 w 2087564"/>
                <a:gd name="connsiteY8" fmla="*/ 1043783 h 1043783"/>
                <a:gd name="connsiteX9" fmla="*/ 0 w 2087564"/>
                <a:gd name="connsiteY9" fmla="*/ 1 h 1043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87564" h="1043783">
                  <a:moveTo>
                    <a:pt x="0" y="0"/>
                  </a:moveTo>
                  <a:lnTo>
                    <a:pt x="99702" y="0"/>
                  </a:lnTo>
                  <a:lnTo>
                    <a:pt x="99702" y="1"/>
                  </a:lnTo>
                  <a:cubicBezTo>
                    <a:pt x="99702" y="521401"/>
                    <a:pt x="522381" y="944080"/>
                    <a:pt x="1043781" y="944080"/>
                  </a:cubicBezTo>
                  <a:cubicBezTo>
                    <a:pt x="1565181" y="944080"/>
                    <a:pt x="1987860" y="521401"/>
                    <a:pt x="1987860" y="1"/>
                  </a:cubicBezTo>
                  <a:lnTo>
                    <a:pt x="1987860" y="0"/>
                  </a:lnTo>
                  <a:lnTo>
                    <a:pt x="2087564" y="0"/>
                  </a:lnTo>
                  <a:lnTo>
                    <a:pt x="2087564" y="1"/>
                  </a:lnTo>
                  <a:cubicBezTo>
                    <a:pt x="2087564" y="576466"/>
                    <a:pt x="1620247" y="1043783"/>
                    <a:pt x="1043782" y="1043783"/>
                  </a:cubicBezTo>
                  <a:cubicBezTo>
                    <a:pt x="467317" y="1043783"/>
                    <a:pt x="0" y="576466"/>
                    <a:pt x="0" y="1"/>
                  </a:cubicBez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r"/>
              <a:endParaRPr lang="pt-BR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sp>
        <p:nvSpPr>
          <p:cNvPr id="7" name="CaixaDeTexto 6">
            <a:extLst>
              <a:ext uri="{FF2B5EF4-FFF2-40B4-BE49-F238E27FC236}">
                <a16:creationId xmlns:a16="http://schemas.microsoft.com/office/drawing/2014/main" id="{3997A9D3-E437-4170-8BE3-14615C44D7B7}"/>
              </a:ext>
            </a:extLst>
          </p:cNvPr>
          <p:cNvSpPr txBox="1"/>
          <p:nvPr/>
        </p:nvSpPr>
        <p:spPr>
          <a:xfrm>
            <a:off x="2302539" y="4638638"/>
            <a:ext cx="20832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>
                <a:solidFill>
                  <a:srgbClr val="FF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80.6%</a:t>
            </a:r>
          </a:p>
          <a:p>
            <a:pPr algn="ctr"/>
            <a:r>
              <a:rPr lang="pt-BR" sz="2400">
                <a:solidFill>
                  <a:srgbClr val="2A2A2A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Desistência por lotação.</a:t>
            </a:r>
          </a:p>
        </p:txBody>
      </p:sp>
      <p:sp>
        <p:nvSpPr>
          <p:cNvPr id="93" name="Retângulo 92">
            <a:extLst>
              <a:ext uri="{FF2B5EF4-FFF2-40B4-BE49-F238E27FC236}">
                <a16:creationId xmlns:a16="http://schemas.microsoft.com/office/drawing/2014/main" id="{A1EB1382-05DD-4C40-A00C-954978DEA7C0}"/>
              </a:ext>
            </a:extLst>
          </p:cNvPr>
          <p:cNvSpPr/>
          <p:nvPr/>
        </p:nvSpPr>
        <p:spPr>
          <a:xfrm>
            <a:off x="3648242" y="2364981"/>
            <a:ext cx="2905714" cy="1380775"/>
          </a:xfrm>
          <a:prstGeom prst="rect">
            <a:avLst/>
          </a:prstGeom>
          <a:solidFill>
            <a:srgbClr val="FFF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4" name="CaixaDeTexto 103">
            <a:extLst>
              <a:ext uri="{FF2B5EF4-FFF2-40B4-BE49-F238E27FC236}">
                <a16:creationId xmlns:a16="http://schemas.microsoft.com/office/drawing/2014/main" id="{96C64A65-7FB5-4F46-AA38-B547E8EB389B}"/>
              </a:ext>
            </a:extLst>
          </p:cNvPr>
          <p:cNvSpPr txBox="1"/>
          <p:nvPr/>
        </p:nvSpPr>
        <p:spPr>
          <a:xfrm>
            <a:off x="3550239" y="1945983"/>
            <a:ext cx="322607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>
                <a:solidFill>
                  <a:srgbClr val="00B0F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34.2% e 27.7%</a:t>
            </a:r>
          </a:p>
          <a:p>
            <a:pPr algn="ctr"/>
            <a:r>
              <a:rPr lang="pt-BR" sz="2400">
                <a:solidFill>
                  <a:srgbClr val="2A2A2A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Horários de maior frequência respectivamente.</a:t>
            </a:r>
          </a:p>
          <a:p>
            <a:pPr algn="ctr"/>
            <a:r>
              <a:rPr lang="pt-BR" sz="2400">
                <a:solidFill>
                  <a:srgbClr val="2A2A2A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18:00 às 20:00</a:t>
            </a:r>
          </a:p>
          <a:p>
            <a:pPr algn="ctr"/>
            <a:r>
              <a:rPr lang="pt-BR" sz="2400">
                <a:solidFill>
                  <a:srgbClr val="2A2A2A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12:00 às 14:00</a:t>
            </a:r>
          </a:p>
          <a:p>
            <a:pPr algn="ctr"/>
            <a:endParaRPr lang="pt-BR">
              <a:solidFill>
                <a:srgbClr val="00B0F0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94" name="Retângulo 93">
            <a:extLst>
              <a:ext uri="{FF2B5EF4-FFF2-40B4-BE49-F238E27FC236}">
                <a16:creationId xmlns:a16="http://schemas.microsoft.com/office/drawing/2014/main" id="{F937FEEE-F295-42D0-878E-3D4F8EB726C6}"/>
              </a:ext>
            </a:extLst>
          </p:cNvPr>
          <p:cNvSpPr/>
          <p:nvPr/>
        </p:nvSpPr>
        <p:spPr>
          <a:xfrm>
            <a:off x="5895112" y="5257928"/>
            <a:ext cx="2711792" cy="1410975"/>
          </a:xfrm>
          <a:prstGeom prst="rect">
            <a:avLst/>
          </a:prstGeom>
          <a:solidFill>
            <a:srgbClr val="FFF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1" name="CaixaDeTexto 120">
            <a:extLst>
              <a:ext uri="{FF2B5EF4-FFF2-40B4-BE49-F238E27FC236}">
                <a16:creationId xmlns:a16="http://schemas.microsoft.com/office/drawing/2014/main" id="{6454D1AC-D254-4F01-B08A-3EAF31B543D6}"/>
              </a:ext>
            </a:extLst>
          </p:cNvPr>
          <p:cNvSpPr txBox="1"/>
          <p:nvPr/>
        </p:nvSpPr>
        <p:spPr>
          <a:xfrm>
            <a:off x="6055965" y="4696637"/>
            <a:ext cx="2472964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>
                <a:solidFill>
                  <a:srgbClr val="00206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40%</a:t>
            </a:r>
          </a:p>
          <a:p>
            <a:pPr algn="ctr"/>
            <a:r>
              <a:rPr lang="pt-BR" sz="2400">
                <a:solidFill>
                  <a:srgbClr val="2A2A2A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Opinião sobre gestão do local.</a:t>
            </a:r>
          </a:p>
          <a:p>
            <a:endParaRPr lang="pt-BR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97" name="Retângulo 96">
            <a:extLst>
              <a:ext uri="{FF2B5EF4-FFF2-40B4-BE49-F238E27FC236}">
                <a16:creationId xmlns:a16="http://schemas.microsoft.com/office/drawing/2014/main" id="{6FE5051B-1C82-4624-B4BD-BF2FD76BECA7}"/>
              </a:ext>
            </a:extLst>
          </p:cNvPr>
          <p:cNvSpPr/>
          <p:nvPr/>
        </p:nvSpPr>
        <p:spPr>
          <a:xfrm>
            <a:off x="8701508" y="2223034"/>
            <a:ext cx="2529541" cy="1410975"/>
          </a:xfrm>
          <a:prstGeom prst="rect">
            <a:avLst/>
          </a:prstGeom>
          <a:solidFill>
            <a:srgbClr val="FFF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2" name="CaixaDeTexto 101">
            <a:extLst>
              <a:ext uri="{FF2B5EF4-FFF2-40B4-BE49-F238E27FC236}">
                <a16:creationId xmlns:a16="http://schemas.microsoft.com/office/drawing/2014/main" id="{207BB6B2-C064-4CEF-A8E3-A139D86C981F}"/>
              </a:ext>
            </a:extLst>
          </p:cNvPr>
          <p:cNvSpPr txBox="1"/>
          <p:nvPr/>
        </p:nvSpPr>
        <p:spPr>
          <a:xfrm>
            <a:off x="8800341" y="1826714"/>
            <a:ext cx="248520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>
                <a:solidFill>
                  <a:srgbClr val="262626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90%</a:t>
            </a:r>
          </a:p>
          <a:p>
            <a:pPr algn="ctr"/>
            <a:r>
              <a:rPr lang="pt-BR" sz="2400">
                <a:solidFill>
                  <a:srgbClr val="2A2A2A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Gostariam que fosse implementado uma plataforma voltada para a gestão deste ambiente.</a:t>
            </a:r>
          </a:p>
        </p:txBody>
      </p:sp>
      <p:sp>
        <p:nvSpPr>
          <p:cNvPr id="88" name="CaixaDeTexto 87">
            <a:extLst>
              <a:ext uri="{FF2B5EF4-FFF2-40B4-BE49-F238E27FC236}">
                <a16:creationId xmlns:a16="http://schemas.microsoft.com/office/drawing/2014/main" id="{08947449-B104-4F08-BC2E-5B3E40366B3A}"/>
              </a:ext>
            </a:extLst>
          </p:cNvPr>
          <p:cNvSpPr txBox="1"/>
          <p:nvPr/>
        </p:nvSpPr>
        <p:spPr>
          <a:xfrm>
            <a:off x="3592859" y="380926"/>
            <a:ext cx="60516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>
                <a:solidFill>
                  <a:srgbClr val="2A2A2A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Um pouco sobre pesquisas...</a:t>
            </a:r>
          </a:p>
        </p:txBody>
      </p:sp>
      <p:grpSp>
        <p:nvGrpSpPr>
          <p:cNvPr id="56" name="Agrupar 55">
            <a:extLst>
              <a:ext uri="{FF2B5EF4-FFF2-40B4-BE49-F238E27FC236}">
                <a16:creationId xmlns:a16="http://schemas.microsoft.com/office/drawing/2014/main" id="{CC0E5E1E-1F0D-4546-9714-C8E14220BDB9}"/>
              </a:ext>
            </a:extLst>
          </p:cNvPr>
          <p:cNvGrpSpPr/>
          <p:nvPr/>
        </p:nvGrpSpPr>
        <p:grpSpPr>
          <a:xfrm>
            <a:off x="-8404" y="-32676"/>
            <a:ext cx="12200404" cy="6900148"/>
            <a:chOff x="-12543304" y="-12700"/>
            <a:chExt cx="12200404" cy="6900148"/>
          </a:xfrm>
        </p:grpSpPr>
        <p:sp>
          <p:nvSpPr>
            <p:cNvPr id="57" name="Retângulo 56">
              <a:extLst>
                <a:ext uri="{FF2B5EF4-FFF2-40B4-BE49-F238E27FC236}">
                  <a16:creationId xmlns:a16="http://schemas.microsoft.com/office/drawing/2014/main" id="{F46EA5E7-C2B8-4AD5-AFF1-365EACD058E6}"/>
                </a:ext>
              </a:extLst>
            </p:cNvPr>
            <p:cNvSpPr/>
            <p:nvPr/>
          </p:nvSpPr>
          <p:spPr>
            <a:xfrm>
              <a:off x="-12543304" y="-12700"/>
              <a:ext cx="12200404" cy="6900148"/>
            </a:xfrm>
            <a:prstGeom prst="rect">
              <a:avLst/>
            </a:prstGeom>
            <a:solidFill>
              <a:srgbClr val="FFFCEC"/>
            </a:solidFill>
            <a:ln>
              <a:noFill/>
            </a:ln>
            <a:effectLst>
              <a:outerShdw blurRad="254000" dist="1905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8" name="Forma Livre: Forma 57">
              <a:extLst>
                <a:ext uri="{FF2B5EF4-FFF2-40B4-BE49-F238E27FC236}">
                  <a16:creationId xmlns:a16="http://schemas.microsoft.com/office/drawing/2014/main" id="{0470332F-4E42-474F-B243-0390F355B002}"/>
                </a:ext>
              </a:extLst>
            </p:cNvPr>
            <p:cNvSpPr/>
            <p:nvPr/>
          </p:nvSpPr>
          <p:spPr>
            <a:xfrm>
              <a:off x="-977901" y="1568019"/>
              <a:ext cx="635000" cy="3753691"/>
            </a:xfrm>
            <a:custGeom>
              <a:avLst/>
              <a:gdLst>
                <a:gd name="connsiteX0" fmla="*/ 1869440 w 1930400"/>
                <a:gd name="connsiteY0" fmla="*/ 0 h 3738880"/>
                <a:gd name="connsiteX1" fmla="*/ 1930400 w 1930400"/>
                <a:gd name="connsiteY1" fmla="*/ 3078 h 3738880"/>
                <a:gd name="connsiteX2" fmla="*/ 1930400 w 1930400"/>
                <a:gd name="connsiteY2" fmla="*/ 3735802 h 3738880"/>
                <a:gd name="connsiteX3" fmla="*/ 1869440 w 1930400"/>
                <a:gd name="connsiteY3" fmla="*/ 3738880 h 3738880"/>
                <a:gd name="connsiteX4" fmla="*/ 0 w 1930400"/>
                <a:gd name="connsiteY4" fmla="*/ 1869440 h 3738880"/>
                <a:gd name="connsiteX5" fmla="*/ 1869440 w 1930400"/>
                <a:gd name="connsiteY5" fmla="*/ 0 h 3738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30400" h="3738880">
                  <a:moveTo>
                    <a:pt x="1869440" y="0"/>
                  </a:moveTo>
                  <a:lnTo>
                    <a:pt x="1930400" y="3078"/>
                  </a:lnTo>
                  <a:lnTo>
                    <a:pt x="1930400" y="3735802"/>
                  </a:lnTo>
                  <a:lnTo>
                    <a:pt x="1869440" y="3738880"/>
                  </a:lnTo>
                  <a:cubicBezTo>
                    <a:pt x="836977" y="3738880"/>
                    <a:pt x="0" y="2901903"/>
                    <a:pt x="0" y="1869440"/>
                  </a:cubicBezTo>
                  <a:cubicBezTo>
                    <a:pt x="0" y="836977"/>
                    <a:pt x="836977" y="0"/>
                    <a:pt x="1869440" y="0"/>
                  </a:cubicBezTo>
                  <a:close/>
                </a:path>
              </a:pathLst>
            </a:custGeom>
            <a:solidFill>
              <a:srgbClr val="E838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 sz="3600" b="1">
                <a:solidFill>
                  <a:srgbClr val="FF0000"/>
                </a:solidFill>
              </a:endParaRPr>
            </a:p>
          </p:txBody>
        </p:sp>
        <p:pic>
          <p:nvPicPr>
            <p:cNvPr id="59" name="Imagem 58" descr="Logotipo&#10;&#10;Descrição gerada automaticamente">
              <a:extLst>
                <a:ext uri="{FF2B5EF4-FFF2-40B4-BE49-F238E27FC236}">
                  <a16:creationId xmlns:a16="http://schemas.microsoft.com/office/drawing/2014/main" id="{2026D15F-5049-4F9F-9A3B-8BDCC67B0F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066094" y="6203950"/>
              <a:ext cx="635000" cy="635000"/>
            </a:xfrm>
            <a:prstGeom prst="rect">
              <a:avLst/>
            </a:prstGeom>
          </p:spPr>
        </p:pic>
        <p:sp>
          <p:nvSpPr>
            <p:cNvPr id="60" name="CaixaDeTexto 59">
              <a:extLst>
                <a:ext uri="{FF2B5EF4-FFF2-40B4-BE49-F238E27FC236}">
                  <a16:creationId xmlns:a16="http://schemas.microsoft.com/office/drawing/2014/main" id="{3A0A7864-E0D0-460D-A47F-963DAF159A5D}"/>
                </a:ext>
              </a:extLst>
            </p:cNvPr>
            <p:cNvSpPr txBox="1"/>
            <p:nvPr/>
          </p:nvSpPr>
          <p:spPr>
            <a:xfrm rot="16200000">
              <a:off x="-2410265" y="3229691"/>
              <a:ext cx="3723729" cy="400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000" b="1">
                  <a:solidFill>
                    <a:srgbClr val="FFFCEC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Diagramas</a:t>
              </a:r>
            </a:p>
          </p:txBody>
        </p:sp>
      </p:grpSp>
      <p:pic>
        <p:nvPicPr>
          <p:cNvPr id="52" name="Imagem 51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CA4AF50B-3C63-4D26-9345-A36555D3454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06" y="-42148"/>
            <a:ext cx="11596012" cy="6900148"/>
          </a:xfrm>
          <a:prstGeom prst="rect">
            <a:avLst/>
          </a:prstGeom>
        </p:spPr>
      </p:pic>
      <p:grpSp>
        <p:nvGrpSpPr>
          <p:cNvPr id="66" name="Agrupar 65">
            <a:extLst>
              <a:ext uri="{FF2B5EF4-FFF2-40B4-BE49-F238E27FC236}">
                <a16:creationId xmlns:a16="http://schemas.microsoft.com/office/drawing/2014/main" id="{10B6D40A-C1CB-4034-8D4F-9FB2AB23C859}"/>
              </a:ext>
            </a:extLst>
          </p:cNvPr>
          <p:cNvGrpSpPr/>
          <p:nvPr/>
        </p:nvGrpSpPr>
        <p:grpSpPr>
          <a:xfrm>
            <a:off x="-22713" y="-25186"/>
            <a:ext cx="12200404" cy="6900148"/>
            <a:chOff x="-12543304" y="-12700"/>
            <a:chExt cx="12200404" cy="6900148"/>
          </a:xfrm>
        </p:grpSpPr>
        <p:sp>
          <p:nvSpPr>
            <p:cNvPr id="67" name="Retângulo 66">
              <a:extLst>
                <a:ext uri="{FF2B5EF4-FFF2-40B4-BE49-F238E27FC236}">
                  <a16:creationId xmlns:a16="http://schemas.microsoft.com/office/drawing/2014/main" id="{3799FA80-F4A4-4D83-815F-EA5D08AE88C4}"/>
                </a:ext>
              </a:extLst>
            </p:cNvPr>
            <p:cNvSpPr/>
            <p:nvPr/>
          </p:nvSpPr>
          <p:spPr>
            <a:xfrm>
              <a:off x="-12543304" y="-12700"/>
              <a:ext cx="12200404" cy="6900148"/>
            </a:xfrm>
            <a:prstGeom prst="rect">
              <a:avLst/>
            </a:prstGeom>
            <a:solidFill>
              <a:srgbClr val="FFFCEC"/>
            </a:solidFill>
            <a:ln>
              <a:noFill/>
            </a:ln>
            <a:effectLst>
              <a:outerShdw blurRad="254000" dist="1905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8" name="Forma Livre: Forma 67">
              <a:extLst>
                <a:ext uri="{FF2B5EF4-FFF2-40B4-BE49-F238E27FC236}">
                  <a16:creationId xmlns:a16="http://schemas.microsoft.com/office/drawing/2014/main" id="{AB00088E-FDAB-4817-B7C1-3A832D09E8B6}"/>
                </a:ext>
              </a:extLst>
            </p:cNvPr>
            <p:cNvSpPr/>
            <p:nvPr/>
          </p:nvSpPr>
          <p:spPr>
            <a:xfrm>
              <a:off x="-977901" y="1568019"/>
              <a:ext cx="635000" cy="3753691"/>
            </a:xfrm>
            <a:custGeom>
              <a:avLst/>
              <a:gdLst>
                <a:gd name="connsiteX0" fmla="*/ 1869440 w 1930400"/>
                <a:gd name="connsiteY0" fmla="*/ 0 h 3738880"/>
                <a:gd name="connsiteX1" fmla="*/ 1930400 w 1930400"/>
                <a:gd name="connsiteY1" fmla="*/ 3078 h 3738880"/>
                <a:gd name="connsiteX2" fmla="*/ 1930400 w 1930400"/>
                <a:gd name="connsiteY2" fmla="*/ 3735802 h 3738880"/>
                <a:gd name="connsiteX3" fmla="*/ 1869440 w 1930400"/>
                <a:gd name="connsiteY3" fmla="*/ 3738880 h 3738880"/>
                <a:gd name="connsiteX4" fmla="*/ 0 w 1930400"/>
                <a:gd name="connsiteY4" fmla="*/ 1869440 h 3738880"/>
                <a:gd name="connsiteX5" fmla="*/ 1869440 w 1930400"/>
                <a:gd name="connsiteY5" fmla="*/ 0 h 3738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30400" h="3738880">
                  <a:moveTo>
                    <a:pt x="1869440" y="0"/>
                  </a:moveTo>
                  <a:lnTo>
                    <a:pt x="1930400" y="3078"/>
                  </a:lnTo>
                  <a:lnTo>
                    <a:pt x="1930400" y="3735802"/>
                  </a:lnTo>
                  <a:lnTo>
                    <a:pt x="1869440" y="3738880"/>
                  </a:lnTo>
                  <a:cubicBezTo>
                    <a:pt x="836977" y="3738880"/>
                    <a:pt x="0" y="2901903"/>
                    <a:pt x="0" y="1869440"/>
                  </a:cubicBezTo>
                  <a:cubicBezTo>
                    <a:pt x="0" y="836977"/>
                    <a:pt x="836977" y="0"/>
                    <a:pt x="1869440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 sz="3600" b="1">
                <a:solidFill>
                  <a:srgbClr val="FF0000"/>
                </a:solidFill>
              </a:endParaRPr>
            </a:p>
          </p:txBody>
        </p:sp>
        <p:pic>
          <p:nvPicPr>
            <p:cNvPr id="69" name="Imagem 68" descr="Logotipo&#10;&#10;Descrição gerada automaticamente">
              <a:extLst>
                <a:ext uri="{FF2B5EF4-FFF2-40B4-BE49-F238E27FC236}">
                  <a16:creationId xmlns:a16="http://schemas.microsoft.com/office/drawing/2014/main" id="{18BBA66A-43FA-488F-80ED-7633CF15FA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066094" y="6203950"/>
              <a:ext cx="635000" cy="635000"/>
            </a:xfrm>
            <a:prstGeom prst="rect">
              <a:avLst/>
            </a:prstGeom>
          </p:spPr>
        </p:pic>
        <p:sp>
          <p:nvSpPr>
            <p:cNvPr id="70" name="CaixaDeTexto 69">
              <a:extLst>
                <a:ext uri="{FF2B5EF4-FFF2-40B4-BE49-F238E27FC236}">
                  <a16:creationId xmlns:a16="http://schemas.microsoft.com/office/drawing/2014/main" id="{B07FFFA4-4825-4B0E-A19F-7FA14DFF74E2}"/>
                </a:ext>
              </a:extLst>
            </p:cNvPr>
            <p:cNvSpPr txBox="1"/>
            <p:nvPr/>
          </p:nvSpPr>
          <p:spPr>
            <a:xfrm rot="16200000">
              <a:off x="-2410265" y="3229691"/>
              <a:ext cx="3723729" cy="400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000" b="1">
                  <a:solidFill>
                    <a:srgbClr val="FFFCEC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Diagramas </a:t>
              </a:r>
            </a:p>
          </p:txBody>
        </p:sp>
      </p:grpSp>
      <p:pic>
        <p:nvPicPr>
          <p:cNvPr id="53" name="Imagem 52" descr="Linha do tempo&#10;&#10;Descrição gerada automaticamente">
            <a:extLst>
              <a:ext uri="{FF2B5EF4-FFF2-40B4-BE49-F238E27FC236}">
                <a16:creationId xmlns:a16="http://schemas.microsoft.com/office/drawing/2014/main" id="{59D63EF9-106D-4279-8039-641EB06EAA4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6349"/>
            <a:ext cx="11460211" cy="6905117"/>
          </a:xfrm>
          <a:prstGeom prst="rect">
            <a:avLst/>
          </a:prstGeom>
        </p:spPr>
      </p:pic>
      <p:grpSp>
        <p:nvGrpSpPr>
          <p:cNvPr id="64" name="Agrupar 63">
            <a:extLst>
              <a:ext uri="{FF2B5EF4-FFF2-40B4-BE49-F238E27FC236}">
                <a16:creationId xmlns:a16="http://schemas.microsoft.com/office/drawing/2014/main" id="{4A8ADA2C-FC56-4D2C-BE64-7BB1A1C4DC8B}"/>
              </a:ext>
            </a:extLst>
          </p:cNvPr>
          <p:cNvGrpSpPr/>
          <p:nvPr/>
        </p:nvGrpSpPr>
        <p:grpSpPr>
          <a:xfrm>
            <a:off x="-13835297" y="-21380"/>
            <a:ext cx="12200404" cy="6900148"/>
            <a:chOff x="-12543304" y="-12700"/>
            <a:chExt cx="12200404" cy="6900148"/>
          </a:xfrm>
        </p:grpSpPr>
        <p:sp>
          <p:nvSpPr>
            <p:cNvPr id="65" name="Retângulo 64">
              <a:extLst>
                <a:ext uri="{FF2B5EF4-FFF2-40B4-BE49-F238E27FC236}">
                  <a16:creationId xmlns:a16="http://schemas.microsoft.com/office/drawing/2014/main" id="{23DE1B8D-5A5C-424C-A641-E989C4D71663}"/>
                </a:ext>
              </a:extLst>
            </p:cNvPr>
            <p:cNvSpPr/>
            <p:nvPr/>
          </p:nvSpPr>
          <p:spPr>
            <a:xfrm>
              <a:off x="-12543304" y="-12700"/>
              <a:ext cx="12200404" cy="6900148"/>
            </a:xfrm>
            <a:prstGeom prst="rect">
              <a:avLst/>
            </a:prstGeom>
            <a:solidFill>
              <a:srgbClr val="FFFCEC"/>
            </a:solidFill>
            <a:ln>
              <a:noFill/>
            </a:ln>
            <a:effectLst>
              <a:outerShdw blurRad="254000" dist="1905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1" name="Forma Livre: Forma 70">
              <a:extLst>
                <a:ext uri="{FF2B5EF4-FFF2-40B4-BE49-F238E27FC236}">
                  <a16:creationId xmlns:a16="http://schemas.microsoft.com/office/drawing/2014/main" id="{1C14606F-9C8C-492D-AD3E-5B11E8E3D76A}"/>
                </a:ext>
              </a:extLst>
            </p:cNvPr>
            <p:cNvSpPr/>
            <p:nvPr/>
          </p:nvSpPr>
          <p:spPr>
            <a:xfrm>
              <a:off x="-977901" y="1568019"/>
              <a:ext cx="635000" cy="3753691"/>
            </a:xfrm>
            <a:custGeom>
              <a:avLst/>
              <a:gdLst>
                <a:gd name="connsiteX0" fmla="*/ 1869440 w 1930400"/>
                <a:gd name="connsiteY0" fmla="*/ 0 h 3738880"/>
                <a:gd name="connsiteX1" fmla="*/ 1930400 w 1930400"/>
                <a:gd name="connsiteY1" fmla="*/ 3078 h 3738880"/>
                <a:gd name="connsiteX2" fmla="*/ 1930400 w 1930400"/>
                <a:gd name="connsiteY2" fmla="*/ 3735802 h 3738880"/>
                <a:gd name="connsiteX3" fmla="*/ 1869440 w 1930400"/>
                <a:gd name="connsiteY3" fmla="*/ 3738880 h 3738880"/>
                <a:gd name="connsiteX4" fmla="*/ 0 w 1930400"/>
                <a:gd name="connsiteY4" fmla="*/ 1869440 h 3738880"/>
                <a:gd name="connsiteX5" fmla="*/ 1869440 w 1930400"/>
                <a:gd name="connsiteY5" fmla="*/ 0 h 3738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30400" h="3738880">
                  <a:moveTo>
                    <a:pt x="1869440" y="0"/>
                  </a:moveTo>
                  <a:lnTo>
                    <a:pt x="1930400" y="3078"/>
                  </a:lnTo>
                  <a:lnTo>
                    <a:pt x="1930400" y="3735802"/>
                  </a:lnTo>
                  <a:lnTo>
                    <a:pt x="1869440" y="3738880"/>
                  </a:lnTo>
                  <a:cubicBezTo>
                    <a:pt x="836977" y="3738880"/>
                    <a:pt x="0" y="2901903"/>
                    <a:pt x="0" y="1869440"/>
                  </a:cubicBezTo>
                  <a:cubicBezTo>
                    <a:pt x="0" y="836977"/>
                    <a:pt x="836977" y="0"/>
                    <a:pt x="1869440" y="0"/>
                  </a:cubicBezTo>
                  <a:close/>
                </a:path>
              </a:pathLst>
            </a:custGeom>
            <a:solidFill>
              <a:srgbClr val="E838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 sz="3600" b="1">
                <a:solidFill>
                  <a:srgbClr val="FF0000"/>
                </a:solidFill>
              </a:endParaRPr>
            </a:p>
          </p:txBody>
        </p:sp>
        <p:pic>
          <p:nvPicPr>
            <p:cNvPr id="72" name="Imagem 71" descr="Logotipo&#10;&#10;Descrição gerada automaticamente">
              <a:extLst>
                <a:ext uri="{FF2B5EF4-FFF2-40B4-BE49-F238E27FC236}">
                  <a16:creationId xmlns:a16="http://schemas.microsoft.com/office/drawing/2014/main" id="{EB99BD71-5B72-48E8-B058-3D03D13408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066094" y="6203950"/>
              <a:ext cx="635000" cy="635000"/>
            </a:xfrm>
            <a:prstGeom prst="rect">
              <a:avLst/>
            </a:prstGeom>
          </p:spPr>
        </p:pic>
        <p:sp>
          <p:nvSpPr>
            <p:cNvPr id="73" name="CaixaDeTexto 72">
              <a:extLst>
                <a:ext uri="{FF2B5EF4-FFF2-40B4-BE49-F238E27FC236}">
                  <a16:creationId xmlns:a16="http://schemas.microsoft.com/office/drawing/2014/main" id="{C5912747-2F8B-41A1-970F-CDB01CE692DD}"/>
                </a:ext>
              </a:extLst>
            </p:cNvPr>
            <p:cNvSpPr txBox="1"/>
            <p:nvPr/>
          </p:nvSpPr>
          <p:spPr>
            <a:xfrm rot="16200000">
              <a:off x="-2410265" y="3229691"/>
              <a:ext cx="3723729" cy="400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000" b="1">
                  <a:solidFill>
                    <a:srgbClr val="FFFCEC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Sprint backlog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9363494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8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1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4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0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3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8" presetClass="emph" presetSubtype="0" decel="52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8700000">
                                      <p:cBhvr>
                                        <p:cTn id="45" dur="2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6" presetID="8" presetClass="emph" presetSubtype="0" decel="52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6660000">
                                      <p:cBhvr>
                                        <p:cTn id="47" dur="2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8" presetID="8" presetClass="emph" presetSubtype="0" decel="52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4260000">
                                      <p:cBhvr>
                                        <p:cTn id="49" dur="2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0" presetID="8" presetClass="emph" presetSubtype="0" decel="52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10260000">
                                      <p:cBhvr>
                                        <p:cTn id="51" dur="2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2" presetID="6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4" dur="2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6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7" dur="2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" grpId="0" animBg="1"/>
      <p:bldP spid="7" grpId="0"/>
      <p:bldP spid="93" grpId="0" animBg="1"/>
      <p:bldP spid="104" grpId="0"/>
      <p:bldP spid="94" grpId="0" animBg="1"/>
      <p:bldP spid="121" grpId="0"/>
      <p:bldP spid="97" grpId="0" animBg="1"/>
      <p:bldP spid="10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D0B9894C-5181-4434-974A-1B109C3722EC}"/>
              </a:ext>
            </a:extLst>
          </p:cNvPr>
          <p:cNvSpPr/>
          <p:nvPr/>
        </p:nvSpPr>
        <p:spPr>
          <a:xfrm>
            <a:off x="-484388" y="-557981"/>
            <a:ext cx="309093" cy="296214"/>
          </a:xfrm>
          <a:prstGeom prst="rect">
            <a:avLst/>
          </a:prstGeom>
          <a:solidFill>
            <a:srgbClr val="BC2D3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7" name="Retângulo 46">
            <a:extLst>
              <a:ext uri="{FF2B5EF4-FFF2-40B4-BE49-F238E27FC236}">
                <a16:creationId xmlns:a16="http://schemas.microsoft.com/office/drawing/2014/main" id="{B78A90BA-63CE-4D36-A88B-1D29A4E752A7}"/>
              </a:ext>
            </a:extLst>
          </p:cNvPr>
          <p:cNvSpPr/>
          <p:nvPr/>
        </p:nvSpPr>
        <p:spPr>
          <a:xfrm>
            <a:off x="1747734" y="-549395"/>
            <a:ext cx="309093" cy="296214"/>
          </a:xfrm>
          <a:prstGeom prst="rect">
            <a:avLst/>
          </a:prstGeom>
          <a:solidFill>
            <a:srgbClr val="FFFCE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8" name="Retângulo 47">
            <a:extLst>
              <a:ext uri="{FF2B5EF4-FFF2-40B4-BE49-F238E27FC236}">
                <a16:creationId xmlns:a16="http://schemas.microsoft.com/office/drawing/2014/main" id="{04C7E8A2-407E-485D-8903-B0FC320567D4}"/>
              </a:ext>
            </a:extLst>
          </p:cNvPr>
          <p:cNvSpPr/>
          <p:nvPr/>
        </p:nvSpPr>
        <p:spPr>
          <a:xfrm>
            <a:off x="-37519" y="-560691"/>
            <a:ext cx="309093" cy="296214"/>
          </a:xfrm>
          <a:prstGeom prst="rect">
            <a:avLst/>
          </a:prstGeom>
          <a:solidFill>
            <a:srgbClr val="4BA3C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9" name="Retângulo 48">
            <a:extLst>
              <a:ext uri="{FF2B5EF4-FFF2-40B4-BE49-F238E27FC236}">
                <a16:creationId xmlns:a16="http://schemas.microsoft.com/office/drawing/2014/main" id="{EA2C5B7E-30FA-48BB-8354-7DFB100AD6EB}"/>
              </a:ext>
            </a:extLst>
          </p:cNvPr>
          <p:cNvSpPr/>
          <p:nvPr/>
        </p:nvSpPr>
        <p:spPr>
          <a:xfrm>
            <a:off x="1300865" y="-549395"/>
            <a:ext cx="309093" cy="296214"/>
          </a:xfrm>
          <a:prstGeom prst="rect">
            <a:avLst/>
          </a:prstGeom>
          <a:solidFill>
            <a:srgbClr val="3D3D3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0" name="Retângulo 49">
            <a:extLst>
              <a:ext uri="{FF2B5EF4-FFF2-40B4-BE49-F238E27FC236}">
                <a16:creationId xmlns:a16="http://schemas.microsoft.com/office/drawing/2014/main" id="{B01A1636-0495-4CB6-B720-78C8BA469376}"/>
              </a:ext>
            </a:extLst>
          </p:cNvPr>
          <p:cNvSpPr/>
          <p:nvPr/>
        </p:nvSpPr>
        <p:spPr>
          <a:xfrm>
            <a:off x="414438" y="-553688"/>
            <a:ext cx="309093" cy="296214"/>
          </a:xfrm>
          <a:prstGeom prst="rect">
            <a:avLst/>
          </a:prstGeom>
          <a:solidFill>
            <a:srgbClr val="1D3557"/>
          </a:solidFill>
          <a:ln>
            <a:solidFill>
              <a:srgbClr val="192D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1" name="Retângulo 50">
            <a:extLst>
              <a:ext uri="{FF2B5EF4-FFF2-40B4-BE49-F238E27FC236}">
                <a16:creationId xmlns:a16="http://schemas.microsoft.com/office/drawing/2014/main" id="{7CB36EB0-3808-4903-A188-1EF6BD9EB0FD}"/>
              </a:ext>
            </a:extLst>
          </p:cNvPr>
          <p:cNvSpPr/>
          <p:nvPr/>
        </p:nvSpPr>
        <p:spPr>
          <a:xfrm>
            <a:off x="830218" y="-554713"/>
            <a:ext cx="309093" cy="296214"/>
          </a:xfrm>
          <a:prstGeom prst="rect">
            <a:avLst/>
          </a:prstGeom>
          <a:solidFill>
            <a:srgbClr val="2A2A2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62" name="Agrupar 61">
            <a:extLst>
              <a:ext uri="{FF2B5EF4-FFF2-40B4-BE49-F238E27FC236}">
                <a16:creationId xmlns:a16="http://schemas.microsoft.com/office/drawing/2014/main" id="{D3778E0B-42C9-41E9-B372-F71063DDFDF3}"/>
              </a:ext>
            </a:extLst>
          </p:cNvPr>
          <p:cNvGrpSpPr/>
          <p:nvPr/>
        </p:nvGrpSpPr>
        <p:grpSpPr>
          <a:xfrm>
            <a:off x="-8404" y="0"/>
            <a:ext cx="12200404" cy="6900148"/>
            <a:chOff x="-12543304" y="-12700"/>
            <a:chExt cx="12200404" cy="6900148"/>
          </a:xfrm>
        </p:grpSpPr>
        <p:sp>
          <p:nvSpPr>
            <p:cNvPr id="63" name="Retângulo 62">
              <a:extLst>
                <a:ext uri="{FF2B5EF4-FFF2-40B4-BE49-F238E27FC236}">
                  <a16:creationId xmlns:a16="http://schemas.microsoft.com/office/drawing/2014/main" id="{956C5938-94E6-46FC-A6DC-54C46BCE0B86}"/>
                </a:ext>
              </a:extLst>
            </p:cNvPr>
            <p:cNvSpPr/>
            <p:nvPr/>
          </p:nvSpPr>
          <p:spPr>
            <a:xfrm>
              <a:off x="-12543304" y="-12700"/>
              <a:ext cx="12200404" cy="6900148"/>
            </a:xfrm>
            <a:prstGeom prst="rect">
              <a:avLst/>
            </a:prstGeom>
            <a:solidFill>
              <a:srgbClr val="FFFCEC"/>
            </a:solidFill>
            <a:ln>
              <a:noFill/>
            </a:ln>
            <a:effectLst>
              <a:outerShdw blurRad="254000" dist="1905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4" name="Forma Livre: Forma 63">
              <a:extLst>
                <a:ext uri="{FF2B5EF4-FFF2-40B4-BE49-F238E27FC236}">
                  <a16:creationId xmlns:a16="http://schemas.microsoft.com/office/drawing/2014/main" id="{1C680FF6-93A2-4CDD-AB7E-6CF8ECB09985}"/>
                </a:ext>
              </a:extLst>
            </p:cNvPr>
            <p:cNvSpPr/>
            <p:nvPr/>
          </p:nvSpPr>
          <p:spPr>
            <a:xfrm>
              <a:off x="-977901" y="1568019"/>
              <a:ext cx="635000" cy="3753691"/>
            </a:xfrm>
            <a:custGeom>
              <a:avLst/>
              <a:gdLst>
                <a:gd name="connsiteX0" fmla="*/ 1869440 w 1930400"/>
                <a:gd name="connsiteY0" fmla="*/ 0 h 3738880"/>
                <a:gd name="connsiteX1" fmla="*/ 1930400 w 1930400"/>
                <a:gd name="connsiteY1" fmla="*/ 3078 h 3738880"/>
                <a:gd name="connsiteX2" fmla="*/ 1930400 w 1930400"/>
                <a:gd name="connsiteY2" fmla="*/ 3735802 h 3738880"/>
                <a:gd name="connsiteX3" fmla="*/ 1869440 w 1930400"/>
                <a:gd name="connsiteY3" fmla="*/ 3738880 h 3738880"/>
                <a:gd name="connsiteX4" fmla="*/ 0 w 1930400"/>
                <a:gd name="connsiteY4" fmla="*/ 1869440 h 3738880"/>
                <a:gd name="connsiteX5" fmla="*/ 1869440 w 1930400"/>
                <a:gd name="connsiteY5" fmla="*/ 0 h 3738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30400" h="3738880">
                  <a:moveTo>
                    <a:pt x="1869440" y="0"/>
                  </a:moveTo>
                  <a:lnTo>
                    <a:pt x="1930400" y="3078"/>
                  </a:lnTo>
                  <a:lnTo>
                    <a:pt x="1930400" y="3735802"/>
                  </a:lnTo>
                  <a:lnTo>
                    <a:pt x="1869440" y="3738880"/>
                  </a:lnTo>
                  <a:cubicBezTo>
                    <a:pt x="836977" y="3738880"/>
                    <a:pt x="0" y="2901903"/>
                    <a:pt x="0" y="1869440"/>
                  </a:cubicBezTo>
                  <a:cubicBezTo>
                    <a:pt x="0" y="836977"/>
                    <a:pt x="836977" y="0"/>
                    <a:pt x="1869440" y="0"/>
                  </a:cubicBezTo>
                  <a:close/>
                </a:path>
              </a:pathLst>
            </a:custGeom>
            <a:solidFill>
              <a:srgbClr val="2A2A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 sz="3600" b="1">
                <a:solidFill>
                  <a:srgbClr val="FF0000"/>
                </a:solidFill>
              </a:endParaRPr>
            </a:p>
          </p:txBody>
        </p:sp>
        <p:pic>
          <p:nvPicPr>
            <p:cNvPr id="65" name="Imagem 64" descr="Logotipo&#10;&#10;Descrição gerada automaticamente">
              <a:extLst>
                <a:ext uri="{FF2B5EF4-FFF2-40B4-BE49-F238E27FC236}">
                  <a16:creationId xmlns:a16="http://schemas.microsoft.com/office/drawing/2014/main" id="{00B5FF45-6291-499C-9D24-ADA46B6B7D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066094" y="6203950"/>
              <a:ext cx="635000" cy="635000"/>
            </a:xfrm>
            <a:prstGeom prst="rect">
              <a:avLst/>
            </a:prstGeom>
          </p:spPr>
        </p:pic>
        <p:sp>
          <p:nvSpPr>
            <p:cNvPr id="66" name="CaixaDeTexto 65">
              <a:extLst>
                <a:ext uri="{FF2B5EF4-FFF2-40B4-BE49-F238E27FC236}">
                  <a16:creationId xmlns:a16="http://schemas.microsoft.com/office/drawing/2014/main" id="{3F9B48B8-63D8-41B2-8230-5A18750668A9}"/>
                </a:ext>
              </a:extLst>
            </p:cNvPr>
            <p:cNvSpPr txBox="1"/>
            <p:nvPr/>
          </p:nvSpPr>
          <p:spPr>
            <a:xfrm rot="16200000">
              <a:off x="-2410265" y="3229691"/>
              <a:ext cx="3723729" cy="400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000" b="1">
                  <a:solidFill>
                    <a:srgbClr val="FFFCEC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Sprint backlog</a:t>
              </a:r>
            </a:p>
          </p:txBody>
        </p:sp>
      </p:grpSp>
      <p:pic>
        <p:nvPicPr>
          <p:cNvPr id="53" name="Imagem 52" descr="Uma imagem contendo Ícone&#10;&#10;Descrição gerada automaticamente">
            <a:hlinkClick r:id="rId3"/>
            <a:extLst>
              <a:ext uri="{FF2B5EF4-FFF2-40B4-BE49-F238E27FC236}">
                <a16:creationId xmlns:a16="http://schemas.microsoft.com/office/drawing/2014/main" id="{BDBCE8D2-DC96-49FC-977C-8530B11C48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7445" y="913219"/>
            <a:ext cx="4170955" cy="4170955"/>
          </a:xfrm>
          <a:prstGeom prst="rect">
            <a:avLst/>
          </a:prstGeom>
        </p:spPr>
      </p:pic>
      <p:sp>
        <p:nvSpPr>
          <p:cNvPr id="54" name="CaixaDeTexto 53">
            <a:hlinkClick r:id="rId3"/>
            <a:extLst>
              <a:ext uri="{FF2B5EF4-FFF2-40B4-BE49-F238E27FC236}">
                <a16:creationId xmlns:a16="http://schemas.microsoft.com/office/drawing/2014/main" id="{D99B2940-797A-4F47-AF2E-AB8F7820BE0A}"/>
              </a:ext>
            </a:extLst>
          </p:cNvPr>
          <p:cNvSpPr txBox="1"/>
          <p:nvPr/>
        </p:nvSpPr>
        <p:spPr>
          <a:xfrm>
            <a:off x="4110203" y="5504620"/>
            <a:ext cx="3705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u="sng">
                <a:solidFill>
                  <a:schemeClr val="accent1">
                    <a:lumMod val="75000"/>
                  </a:schemeClr>
                </a:solidFill>
              </a:rPr>
              <a:t>https://trello</a:t>
            </a:r>
            <a:r>
              <a:rPr lang="pt-BR" u="sng">
                <a:solidFill>
                  <a:schemeClr val="accent1">
                    <a:lumMod val="75000"/>
                  </a:schemeClr>
                </a:solidFill>
                <a:hlinkClick r:id="rId3"/>
              </a:rPr>
              <a:t>.</a:t>
            </a:r>
            <a:r>
              <a:rPr lang="pt-BR" u="sng">
                <a:solidFill>
                  <a:schemeClr val="accent1">
                    <a:lumMod val="75000"/>
                  </a:schemeClr>
                </a:solidFill>
              </a:rPr>
              <a:t>com/b/gYLj0NIK/magna</a:t>
            </a:r>
          </a:p>
        </p:txBody>
      </p:sp>
      <p:sp>
        <p:nvSpPr>
          <p:cNvPr id="55" name="CaixaDeTexto 54">
            <a:extLst>
              <a:ext uri="{FF2B5EF4-FFF2-40B4-BE49-F238E27FC236}">
                <a16:creationId xmlns:a16="http://schemas.microsoft.com/office/drawing/2014/main" id="{970C9E81-4DEE-4BF4-922A-45D02B26301B}"/>
              </a:ext>
            </a:extLst>
          </p:cNvPr>
          <p:cNvSpPr txBox="1"/>
          <p:nvPr/>
        </p:nvSpPr>
        <p:spPr>
          <a:xfrm>
            <a:off x="3586386" y="435366"/>
            <a:ext cx="50369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>
                <a:solidFill>
                  <a:srgbClr val="2A2A2A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FERRAMENTA DE GESTÃO</a:t>
            </a:r>
          </a:p>
        </p:txBody>
      </p:sp>
      <p:grpSp>
        <p:nvGrpSpPr>
          <p:cNvPr id="83" name="Agrupar 82">
            <a:extLst>
              <a:ext uri="{FF2B5EF4-FFF2-40B4-BE49-F238E27FC236}">
                <a16:creationId xmlns:a16="http://schemas.microsoft.com/office/drawing/2014/main" id="{A74D6C9D-A212-46D2-82FA-BBA5BE4F4FC3}"/>
              </a:ext>
            </a:extLst>
          </p:cNvPr>
          <p:cNvGrpSpPr/>
          <p:nvPr/>
        </p:nvGrpSpPr>
        <p:grpSpPr>
          <a:xfrm>
            <a:off x="-12757618" y="7490"/>
            <a:ext cx="12200404" cy="6900148"/>
            <a:chOff x="-12543304" y="-12700"/>
            <a:chExt cx="12200404" cy="6900148"/>
          </a:xfrm>
        </p:grpSpPr>
        <p:sp>
          <p:nvSpPr>
            <p:cNvPr id="84" name="Retângulo 83">
              <a:extLst>
                <a:ext uri="{FF2B5EF4-FFF2-40B4-BE49-F238E27FC236}">
                  <a16:creationId xmlns:a16="http://schemas.microsoft.com/office/drawing/2014/main" id="{6359A163-AA57-4BE8-BD2A-0CE6D426FB00}"/>
                </a:ext>
              </a:extLst>
            </p:cNvPr>
            <p:cNvSpPr/>
            <p:nvPr/>
          </p:nvSpPr>
          <p:spPr>
            <a:xfrm>
              <a:off x="-12543304" y="-12700"/>
              <a:ext cx="12200404" cy="6900148"/>
            </a:xfrm>
            <a:prstGeom prst="rect">
              <a:avLst/>
            </a:prstGeom>
            <a:solidFill>
              <a:srgbClr val="FFFCEC"/>
            </a:solidFill>
            <a:ln>
              <a:noFill/>
            </a:ln>
            <a:effectLst>
              <a:outerShdw blurRad="254000" dist="1905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5" name="Forma Livre: Forma 84">
              <a:extLst>
                <a:ext uri="{FF2B5EF4-FFF2-40B4-BE49-F238E27FC236}">
                  <a16:creationId xmlns:a16="http://schemas.microsoft.com/office/drawing/2014/main" id="{0BAF0270-8633-401C-9844-1FF7AA97F9FF}"/>
                </a:ext>
              </a:extLst>
            </p:cNvPr>
            <p:cNvSpPr/>
            <p:nvPr/>
          </p:nvSpPr>
          <p:spPr>
            <a:xfrm>
              <a:off x="-977901" y="1568019"/>
              <a:ext cx="635000" cy="3753691"/>
            </a:xfrm>
            <a:custGeom>
              <a:avLst/>
              <a:gdLst>
                <a:gd name="connsiteX0" fmla="*/ 1869440 w 1930400"/>
                <a:gd name="connsiteY0" fmla="*/ 0 h 3738880"/>
                <a:gd name="connsiteX1" fmla="*/ 1930400 w 1930400"/>
                <a:gd name="connsiteY1" fmla="*/ 3078 h 3738880"/>
                <a:gd name="connsiteX2" fmla="*/ 1930400 w 1930400"/>
                <a:gd name="connsiteY2" fmla="*/ 3735802 h 3738880"/>
                <a:gd name="connsiteX3" fmla="*/ 1869440 w 1930400"/>
                <a:gd name="connsiteY3" fmla="*/ 3738880 h 3738880"/>
                <a:gd name="connsiteX4" fmla="*/ 0 w 1930400"/>
                <a:gd name="connsiteY4" fmla="*/ 1869440 h 3738880"/>
                <a:gd name="connsiteX5" fmla="*/ 1869440 w 1930400"/>
                <a:gd name="connsiteY5" fmla="*/ 0 h 3738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30400" h="3738880">
                  <a:moveTo>
                    <a:pt x="1869440" y="0"/>
                  </a:moveTo>
                  <a:lnTo>
                    <a:pt x="1930400" y="3078"/>
                  </a:lnTo>
                  <a:lnTo>
                    <a:pt x="1930400" y="3735802"/>
                  </a:lnTo>
                  <a:lnTo>
                    <a:pt x="1869440" y="3738880"/>
                  </a:lnTo>
                  <a:cubicBezTo>
                    <a:pt x="836977" y="3738880"/>
                    <a:pt x="0" y="2901903"/>
                    <a:pt x="0" y="1869440"/>
                  </a:cubicBezTo>
                  <a:cubicBezTo>
                    <a:pt x="0" y="836977"/>
                    <a:pt x="836977" y="0"/>
                    <a:pt x="1869440" y="0"/>
                  </a:cubicBezTo>
                  <a:close/>
                </a:path>
              </a:pathLst>
            </a:custGeom>
            <a:solidFill>
              <a:srgbClr val="E838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 sz="3600" b="1">
                <a:solidFill>
                  <a:srgbClr val="FF0000"/>
                </a:solidFill>
              </a:endParaRPr>
            </a:p>
          </p:txBody>
        </p:sp>
        <p:pic>
          <p:nvPicPr>
            <p:cNvPr id="86" name="Imagem 85" descr="Logotipo&#10;&#10;Descrição gerada automaticamente">
              <a:extLst>
                <a:ext uri="{FF2B5EF4-FFF2-40B4-BE49-F238E27FC236}">
                  <a16:creationId xmlns:a16="http://schemas.microsoft.com/office/drawing/2014/main" id="{4172874B-2D65-46D6-99B9-BAF8CB55D5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066094" y="6203950"/>
              <a:ext cx="635000" cy="635000"/>
            </a:xfrm>
            <a:prstGeom prst="rect">
              <a:avLst/>
            </a:prstGeom>
          </p:spPr>
        </p:pic>
        <p:sp>
          <p:nvSpPr>
            <p:cNvPr id="87" name="CaixaDeTexto 86">
              <a:extLst>
                <a:ext uri="{FF2B5EF4-FFF2-40B4-BE49-F238E27FC236}">
                  <a16:creationId xmlns:a16="http://schemas.microsoft.com/office/drawing/2014/main" id="{A223F1AE-F7D4-4CCB-ABFF-973E67A99543}"/>
                </a:ext>
              </a:extLst>
            </p:cNvPr>
            <p:cNvSpPr txBox="1"/>
            <p:nvPr/>
          </p:nvSpPr>
          <p:spPr>
            <a:xfrm rot="16200000">
              <a:off x="-2410265" y="3229691"/>
              <a:ext cx="3723729" cy="400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000" b="1">
                  <a:solidFill>
                    <a:srgbClr val="FFFCEC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Banco de dados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1746450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D0B9894C-5181-4434-974A-1B109C3722EC}"/>
              </a:ext>
            </a:extLst>
          </p:cNvPr>
          <p:cNvSpPr/>
          <p:nvPr/>
        </p:nvSpPr>
        <p:spPr>
          <a:xfrm>
            <a:off x="-484388" y="-557981"/>
            <a:ext cx="309093" cy="296214"/>
          </a:xfrm>
          <a:prstGeom prst="rect">
            <a:avLst/>
          </a:prstGeom>
          <a:solidFill>
            <a:srgbClr val="BC2D3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7" name="Retângulo 46">
            <a:extLst>
              <a:ext uri="{FF2B5EF4-FFF2-40B4-BE49-F238E27FC236}">
                <a16:creationId xmlns:a16="http://schemas.microsoft.com/office/drawing/2014/main" id="{B78A90BA-63CE-4D36-A88B-1D29A4E752A7}"/>
              </a:ext>
            </a:extLst>
          </p:cNvPr>
          <p:cNvSpPr/>
          <p:nvPr/>
        </p:nvSpPr>
        <p:spPr>
          <a:xfrm>
            <a:off x="1747734" y="-549395"/>
            <a:ext cx="309093" cy="296214"/>
          </a:xfrm>
          <a:prstGeom prst="rect">
            <a:avLst/>
          </a:prstGeom>
          <a:solidFill>
            <a:srgbClr val="FFFCE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8" name="Retângulo 47">
            <a:extLst>
              <a:ext uri="{FF2B5EF4-FFF2-40B4-BE49-F238E27FC236}">
                <a16:creationId xmlns:a16="http://schemas.microsoft.com/office/drawing/2014/main" id="{04C7E8A2-407E-485D-8903-B0FC320567D4}"/>
              </a:ext>
            </a:extLst>
          </p:cNvPr>
          <p:cNvSpPr/>
          <p:nvPr/>
        </p:nvSpPr>
        <p:spPr>
          <a:xfrm>
            <a:off x="-37519" y="-560691"/>
            <a:ext cx="309093" cy="296214"/>
          </a:xfrm>
          <a:prstGeom prst="rect">
            <a:avLst/>
          </a:prstGeom>
          <a:solidFill>
            <a:srgbClr val="4BA3C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9" name="Retângulo 48">
            <a:extLst>
              <a:ext uri="{FF2B5EF4-FFF2-40B4-BE49-F238E27FC236}">
                <a16:creationId xmlns:a16="http://schemas.microsoft.com/office/drawing/2014/main" id="{EA2C5B7E-30FA-48BB-8354-7DFB100AD6EB}"/>
              </a:ext>
            </a:extLst>
          </p:cNvPr>
          <p:cNvSpPr/>
          <p:nvPr/>
        </p:nvSpPr>
        <p:spPr>
          <a:xfrm>
            <a:off x="1300865" y="-549395"/>
            <a:ext cx="309093" cy="296214"/>
          </a:xfrm>
          <a:prstGeom prst="rect">
            <a:avLst/>
          </a:prstGeom>
          <a:solidFill>
            <a:srgbClr val="3D3D3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0" name="Retângulo 49">
            <a:extLst>
              <a:ext uri="{FF2B5EF4-FFF2-40B4-BE49-F238E27FC236}">
                <a16:creationId xmlns:a16="http://schemas.microsoft.com/office/drawing/2014/main" id="{B01A1636-0495-4CB6-B720-78C8BA469376}"/>
              </a:ext>
            </a:extLst>
          </p:cNvPr>
          <p:cNvSpPr/>
          <p:nvPr/>
        </p:nvSpPr>
        <p:spPr>
          <a:xfrm>
            <a:off x="414438" y="-553688"/>
            <a:ext cx="309093" cy="296214"/>
          </a:xfrm>
          <a:prstGeom prst="rect">
            <a:avLst/>
          </a:prstGeom>
          <a:solidFill>
            <a:srgbClr val="1D3557"/>
          </a:solidFill>
          <a:ln>
            <a:solidFill>
              <a:srgbClr val="192D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1" name="Retângulo 50">
            <a:extLst>
              <a:ext uri="{FF2B5EF4-FFF2-40B4-BE49-F238E27FC236}">
                <a16:creationId xmlns:a16="http://schemas.microsoft.com/office/drawing/2014/main" id="{7CB36EB0-3808-4903-A188-1EF6BD9EB0FD}"/>
              </a:ext>
            </a:extLst>
          </p:cNvPr>
          <p:cNvSpPr/>
          <p:nvPr/>
        </p:nvSpPr>
        <p:spPr>
          <a:xfrm>
            <a:off x="830218" y="-554713"/>
            <a:ext cx="309093" cy="296214"/>
          </a:xfrm>
          <a:prstGeom prst="rect">
            <a:avLst/>
          </a:prstGeom>
          <a:solidFill>
            <a:srgbClr val="2A2A2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62" name="Agrupar 61">
            <a:extLst>
              <a:ext uri="{FF2B5EF4-FFF2-40B4-BE49-F238E27FC236}">
                <a16:creationId xmlns:a16="http://schemas.microsoft.com/office/drawing/2014/main" id="{D3778E0B-42C9-41E9-B372-F71063DDFDF3}"/>
              </a:ext>
            </a:extLst>
          </p:cNvPr>
          <p:cNvGrpSpPr/>
          <p:nvPr/>
        </p:nvGrpSpPr>
        <p:grpSpPr>
          <a:xfrm>
            <a:off x="-8404" y="0"/>
            <a:ext cx="12200404" cy="6900148"/>
            <a:chOff x="-12543304" y="-12700"/>
            <a:chExt cx="12200404" cy="6900148"/>
          </a:xfrm>
        </p:grpSpPr>
        <p:sp>
          <p:nvSpPr>
            <p:cNvPr id="63" name="Retângulo 62">
              <a:extLst>
                <a:ext uri="{FF2B5EF4-FFF2-40B4-BE49-F238E27FC236}">
                  <a16:creationId xmlns:a16="http://schemas.microsoft.com/office/drawing/2014/main" id="{956C5938-94E6-46FC-A6DC-54C46BCE0B86}"/>
                </a:ext>
              </a:extLst>
            </p:cNvPr>
            <p:cNvSpPr/>
            <p:nvPr/>
          </p:nvSpPr>
          <p:spPr>
            <a:xfrm>
              <a:off x="-12543304" y="-12700"/>
              <a:ext cx="12200404" cy="6900148"/>
            </a:xfrm>
            <a:prstGeom prst="rect">
              <a:avLst/>
            </a:prstGeom>
            <a:solidFill>
              <a:srgbClr val="FFFCEC"/>
            </a:solidFill>
            <a:ln>
              <a:noFill/>
            </a:ln>
            <a:effectLst>
              <a:outerShdw blurRad="254000" dist="1905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4" name="Forma Livre: Forma 63">
              <a:extLst>
                <a:ext uri="{FF2B5EF4-FFF2-40B4-BE49-F238E27FC236}">
                  <a16:creationId xmlns:a16="http://schemas.microsoft.com/office/drawing/2014/main" id="{1C680FF6-93A2-4CDD-AB7E-6CF8ECB09985}"/>
                </a:ext>
              </a:extLst>
            </p:cNvPr>
            <p:cNvSpPr/>
            <p:nvPr/>
          </p:nvSpPr>
          <p:spPr>
            <a:xfrm>
              <a:off x="-977901" y="1568019"/>
              <a:ext cx="635000" cy="3753691"/>
            </a:xfrm>
            <a:custGeom>
              <a:avLst/>
              <a:gdLst>
                <a:gd name="connsiteX0" fmla="*/ 1869440 w 1930400"/>
                <a:gd name="connsiteY0" fmla="*/ 0 h 3738880"/>
                <a:gd name="connsiteX1" fmla="*/ 1930400 w 1930400"/>
                <a:gd name="connsiteY1" fmla="*/ 3078 h 3738880"/>
                <a:gd name="connsiteX2" fmla="*/ 1930400 w 1930400"/>
                <a:gd name="connsiteY2" fmla="*/ 3735802 h 3738880"/>
                <a:gd name="connsiteX3" fmla="*/ 1869440 w 1930400"/>
                <a:gd name="connsiteY3" fmla="*/ 3738880 h 3738880"/>
                <a:gd name="connsiteX4" fmla="*/ 0 w 1930400"/>
                <a:gd name="connsiteY4" fmla="*/ 1869440 h 3738880"/>
                <a:gd name="connsiteX5" fmla="*/ 1869440 w 1930400"/>
                <a:gd name="connsiteY5" fmla="*/ 0 h 3738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30400" h="3738880">
                  <a:moveTo>
                    <a:pt x="1869440" y="0"/>
                  </a:moveTo>
                  <a:lnTo>
                    <a:pt x="1930400" y="3078"/>
                  </a:lnTo>
                  <a:lnTo>
                    <a:pt x="1930400" y="3735802"/>
                  </a:lnTo>
                  <a:lnTo>
                    <a:pt x="1869440" y="3738880"/>
                  </a:lnTo>
                  <a:cubicBezTo>
                    <a:pt x="836977" y="3738880"/>
                    <a:pt x="0" y="2901903"/>
                    <a:pt x="0" y="1869440"/>
                  </a:cubicBezTo>
                  <a:cubicBezTo>
                    <a:pt x="0" y="836977"/>
                    <a:pt x="836977" y="0"/>
                    <a:pt x="1869440" y="0"/>
                  </a:cubicBezTo>
                  <a:close/>
                </a:path>
              </a:pathLst>
            </a:custGeom>
            <a:solidFill>
              <a:srgbClr val="E838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 sz="3600" b="1">
                <a:solidFill>
                  <a:srgbClr val="FF0000"/>
                </a:solidFill>
              </a:endParaRPr>
            </a:p>
          </p:txBody>
        </p:sp>
        <p:pic>
          <p:nvPicPr>
            <p:cNvPr id="65" name="Imagem 64" descr="Logotipo&#10;&#10;Descrição gerada automaticamente">
              <a:extLst>
                <a:ext uri="{FF2B5EF4-FFF2-40B4-BE49-F238E27FC236}">
                  <a16:creationId xmlns:a16="http://schemas.microsoft.com/office/drawing/2014/main" id="{00B5FF45-6291-499C-9D24-ADA46B6B7D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066094" y="6203950"/>
              <a:ext cx="635000" cy="635000"/>
            </a:xfrm>
            <a:prstGeom prst="rect">
              <a:avLst/>
            </a:prstGeom>
          </p:spPr>
        </p:pic>
        <p:sp>
          <p:nvSpPr>
            <p:cNvPr id="66" name="CaixaDeTexto 65">
              <a:extLst>
                <a:ext uri="{FF2B5EF4-FFF2-40B4-BE49-F238E27FC236}">
                  <a16:creationId xmlns:a16="http://schemas.microsoft.com/office/drawing/2014/main" id="{3F9B48B8-63D8-41B2-8230-5A18750668A9}"/>
                </a:ext>
              </a:extLst>
            </p:cNvPr>
            <p:cNvSpPr txBox="1"/>
            <p:nvPr/>
          </p:nvSpPr>
          <p:spPr>
            <a:xfrm rot="16200000">
              <a:off x="-2410265" y="3229691"/>
              <a:ext cx="3723729" cy="400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000" b="1">
                  <a:solidFill>
                    <a:srgbClr val="FFFCEC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Sprint backlog</a:t>
              </a:r>
            </a:p>
          </p:txBody>
        </p:sp>
      </p:grpSp>
      <p:pic>
        <p:nvPicPr>
          <p:cNvPr id="53" name="Imagem 52" descr="Uma imagem contendo Ícone&#10;&#10;Descrição gerada automaticamente">
            <a:hlinkClick r:id="rId3"/>
            <a:extLst>
              <a:ext uri="{FF2B5EF4-FFF2-40B4-BE49-F238E27FC236}">
                <a16:creationId xmlns:a16="http://schemas.microsoft.com/office/drawing/2014/main" id="{BDBCE8D2-DC96-49FC-977C-8530B11C48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7445" y="913219"/>
            <a:ext cx="4170955" cy="4170955"/>
          </a:xfrm>
          <a:prstGeom prst="rect">
            <a:avLst/>
          </a:prstGeom>
        </p:spPr>
      </p:pic>
      <p:sp>
        <p:nvSpPr>
          <p:cNvPr id="54" name="CaixaDeTexto 53">
            <a:hlinkClick r:id="rId3"/>
            <a:extLst>
              <a:ext uri="{FF2B5EF4-FFF2-40B4-BE49-F238E27FC236}">
                <a16:creationId xmlns:a16="http://schemas.microsoft.com/office/drawing/2014/main" id="{D99B2940-797A-4F47-AF2E-AB8F7820BE0A}"/>
              </a:ext>
            </a:extLst>
          </p:cNvPr>
          <p:cNvSpPr txBox="1"/>
          <p:nvPr/>
        </p:nvSpPr>
        <p:spPr>
          <a:xfrm>
            <a:off x="4110203" y="5504620"/>
            <a:ext cx="3705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u="sng">
                <a:solidFill>
                  <a:schemeClr val="accent1">
                    <a:lumMod val="75000"/>
                  </a:schemeClr>
                </a:solidFill>
              </a:rPr>
              <a:t>https://trello</a:t>
            </a:r>
            <a:r>
              <a:rPr lang="pt-BR" u="sng">
                <a:solidFill>
                  <a:schemeClr val="accent1">
                    <a:lumMod val="75000"/>
                  </a:schemeClr>
                </a:solidFill>
                <a:hlinkClick r:id="rId3"/>
              </a:rPr>
              <a:t>.</a:t>
            </a:r>
            <a:r>
              <a:rPr lang="pt-BR" u="sng">
                <a:solidFill>
                  <a:schemeClr val="accent1">
                    <a:lumMod val="75000"/>
                  </a:schemeClr>
                </a:solidFill>
              </a:rPr>
              <a:t>com/b/gYLj0NIK/magna</a:t>
            </a:r>
          </a:p>
        </p:txBody>
      </p:sp>
      <p:sp>
        <p:nvSpPr>
          <p:cNvPr id="55" name="CaixaDeTexto 54">
            <a:extLst>
              <a:ext uri="{FF2B5EF4-FFF2-40B4-BE49-F238E27FC236}">
                <a16:creationId xmlns:a16="http://schemas.microsoft.com/office/drawing/2014/main" id="{970C9E81-4DEE-4BF4-922A-45D02B26301B}"/>
              </a:ext>
            </a:extLst>
          </p:cNvPr>
          <p:cNvSpPr txBox="1"/>
          <p:nvPr/>
        </p:nvSpPr>
        <p:spPr>
          <a:xfrm>
            <a:off x="3586386" y="435366"/>
            <a:ext cx="50369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>
                <a:solidFill>
                  <a:srgbClr val="2A2A2A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FERRAMENTA DE GESTÃO</a:t>
            </a:r>
          </a:p>
        </p:txBody>
      </p:sp>
      <p:grpSp>
        <p:nvGrpSpPr>
          <p:cNvPr id="57" name="Agrupar 56">
            <a:extLst>
              <a:ext uri="{FF2B5EF4-FFF2-40B4-BE49-F238E27FC236}">
                <a16:creationId xmlns:a16="http://schemas.microsoft.com/office/drawing/2014/main" id="{0AC0A005-EFF0-4076-BC94-066C1C0D00C3}"/>
              </a:ext>
            </a:extLst>
          </p:cNvPr>
          <p:cNvGrpSpPr/>
          <p:nvPr/>
        </p:nvGrpSpPr>
        <p:grpSpPr>
          <a:xfrm>
            <a:off x="-13711" y="11706"/>
            <a:ext cx="12200404" cy="6900148"/>
            <a:chOff x="-12543304" y="-12700"/>
            <a:chExt cx="12200404" cy="6900148"/>
          </a:xfrm>
        </p:grpSpPr>
        <p:sp>
          <p:nvSpPr>
            <p:cNvPr id="58" name="Retângulo 57">
              <a:extLst>
                <a:ext uri="{FF2B5EF4-FFF2-40B4-BE49-F238E27FC236}">
                  <a16:creationId xmlns:a16="http://schemas.microsoft.com/office/drawing/2014/main" id="{3FEAAE41-E643-49B0-AD89-A984E56CE7AC}"/>
                </a:ext>
              </a:extLst>
            </p:cNvPr>
            <p:cNvSpPr/>
            <p:nvPr/>
          </p:nvSpPr>
          <p:spPr>
            <a:xfrm>
              <a:off x="-12543304" y="-12700"/>
              <a:ext cx="12200404" cy="6900148"/>
            </a:xfrm>
            <a:prstGeom prst="rect">
              <a:avLst/>
            </a:prstGeom>
            <a:solidFill>
              <a:srgbClr val="FFFCEC"/>
            </a:solidFill>
            <a:ln>
              <a:noFill/>
            </a:ln>
            <a:effectLst>
              <a:outerShdw blurRad="254000" dist="1905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9" name="Forma Livre: Forma 58">
              <a:extLst>
                <a:ext uri="{FF2B5EF4-FFF2-40B4-BE49-F238E27FC236}">
                  <a16:creationId xmlns:a16="http://schemas.microsoft.com/office/drawing/2014/main" id="{5829BF5F-DF8A-4F28-B89C-637CCB4C700F}"/>
                </a:ext>
              </a:extLst>
            </p:cNvPr>
            <p:cNvSpPr/>
            <p:nvPr/>
          </p:nvSpPr>
          <p:spPr>
            <a:xfrm>
              <a:off x="-977901" y="1568019"/>
              <a:ext cx="635000" cy="3753691"/>
            </a:xfrm>
            <a:custGeom>
              <a:avLst/>
              <a:gdLst>
                <a:gd name="connsiteX0" fmla="*/ 1869440 w 1930400"/>
                <a:gd name="connsiteY0" fmla="*/ 0 h 3738880"/>
                <a:gd name="connsiteX1" fmla="*/ 1930400 w 1930400"/>
                <a:gd name="connsiteY1" fmla="*/ 3078 h 3738880"/>
                <a:gd name="connsiteX2" fmla="*/ 1930400 w 1930400"/>
                <a:gd name="connsiteY2" fmla="*/ 3735802 h 3738880"/>
                <a:gd name="connsiteX3" fmla="*/ 1869440 w 1930400"/>
                <a:gd name="connsiteY3" fmla="*/ 3738880 h 3738880"/>
                <a:gd name="connsiteX4" fmla="*/ 0 w 1930400"/>
                <a:gd name="connsiteY4" fmla="*/ 1869440 h 3738880"/>
                <a:gd name="connsiteX5" fmla="*/ 1869440 w 1930400"/>
                <a:gd name="connsiteY5" fmla="*/ 0 h 3738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30400" h="3738880">
                  <a:moveTo>
                    <a:pt x="1869440" y="0"/>
                  </a:moveTo>
                  <a:lnTo>
                    <a:pt x="1930400" y="3078"/>
                  </a:lnTo>
                  <a:lnTo>
                    <a:pt x="1930400" y="3735802"/>
                  </a:lnTo>
                  <a:lnTo>
                    <a:pt x="1869440" y="3738880"/>
                  </a:lnTo>
                  <a:cubicBezTo>
                    <a:pt x="836977" y="3738880"/>
                    <a:pt x="0" y="2901903"/>
                    <a:pt x="0" y="1869440"/>
                  </a:cubicBezTo>
                  <a:cubicBezTo>
                    <a:pt x="0" y="836977"/>
                    <a:pt x="836977" y="0"/>
                    <a:pt x="1869440" y="0"/>
                  </a:cubicBezTo>
                  <a:close/>
                </a:path>
              </a:pathLst>
            </a:custGeom>
            <a:solidFill>
              <a:srgbClr val="E838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 sz="3600" b="1">
                <a:solidFill>
                  <a:srgbClr val="FF0000"/>
                </a:solidFill>
              </a:endParaRPr>
            </a:p>
          </p:txBody>
        </p:sp>
        <p:pic>
          <p:nvPicPr>
            <p:cNvPr id="60" name="Imagem 59" descr="Logotipo&#10;&#10;Descrição gerada automaticamente">
              <a:extLst>
                <a:ext uri="{FF2B5EF4-FFF2-40B4-BE49-F238E27FC236}">
                  <a16:creationId xmlns:a16="http://schemas.microsoft.com/office/drawing/2014/main" id="{D80A4D06-2E89-4498-B31C-4DEB00CD265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066094" y="6203950"/>
              <a:ext cx="635000" cy="635000"/>
            </a:xfrm>
            <a:prstGeom prst="rect">
              <a:avLst/>
            </a:prstGeom>
          </p:spPr>
        </p:pic>
        <p:sp>
          <p:nvSpPr>
            <p:cNvPr id="61" name="CaixaDeTexto 60">
              <a:extLst>
                <a:ext uri="{FF2B5EF4-FFF2-40B4-BE49-F238E27FC236}">
                  <a16:creationId xmlns:a16="http://schemas.microsoft.com/office/drawing/2014/main" id="{461038CE-9D97-414A-A3FE-FA74FF6DE48C}"/>
                </a:ext>
              </a:extLst>
            </p:cNvPr>
            <p:cNvSpPr txBox="1"/>
            <p:nvPr/>
          </p:nvSpPr>
          <p:spPr>
            <a:xfrm rot="16200000">
              <a:off x="-2410265" y="3229691"/>
              <a:ext cx="3723729" cy="400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000" b="1">
                  <a:solidFill>
                    <a:srgbClr val="FFFCEC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Banco de dados</a:t>
              </a:r>
            </a:p>
          </p:txBody>
        </p:sp>
      </p:grp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D384DD2C-6E9D-4EB2-838F-8B56517241A6}"/>
              </a:ext>
            </a:extLst>
          </p:cNvPr>
          <p:cNvSpPr txBox="1"/>
          <p:nvPr/>
        </p:nvSpPr>
        <p:spPr>
          <a:xfrm>
            <a:off x="3738786" y="587766"/>
            <a:ext cx="47307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>
                <a:solidFill>
                  <a:srgbClr val="2A2A2A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Modelagem de dados</a:t>
            </a:r>
          </a:p>
        </p:txBody>
      </p:sp>
      <p:pic>
        <p:nvPicPr>
          <p:cNvPr id="5" name="Imagem 4" descr="Diagrama&#10;&#10;Descrição gerada automaticamente">
            <a:extLst>
              <a:ext uri="{FF2B5EF4-FFF2-40B4-BE49-F238E27FC236}">
                <a16:creationId xmlns:a16="http://schemas.microsoft.com/office/drawing/2014/main" id="{D15C8C49-42E9-49D5-956A-2C336B5BD0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811" y="1324742"/>
            <a:ext cx="6942377" cy="509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79767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D0B9894C-5181-4434-974A-1B109C3722EC}"/>
              </a:ext>
            </a:extLst>
          </p:cNvPr>
          <p:cNvSpPr/>
          <p:nvPr/>
        </p:nvSpPr>
        <p:spPr>
          <a:xfrm>
            <a:off x="-484388" y="-557981"/>
            <a:ext cx="309093" cy="296214"/>
          </a:xfrm>
          <a:prstGeom prst="rect">
            <a:avLst/>
          </a:prstGeom>
          <a:solidFill>
            <a:srgbClr val="BC2D3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7" name="Retângulo 46">
            <a:extLst>
              <a:ext uri="{FF2B5EF4-FFF2-40B4-BE49-F238E27FC236}">
                <a16:creationId xmlns:a16="http://schemas.microsoft.com/office/drawing/2014/main" id="{B78A90BA-63CE-4D36-A88B-1D29A4E752A7}"/>
              </a:ext>
            </a:extLst>
          </p:cNvPr>
          <p:cNvSpPr/>
          <p:nvPr/>
        </p:nvSpPr>
        <p:spPr>
          <a:xfrm>
            <a:off x="1747734" y="-549395"/>
            <a:ext cx="309093" cy="296214"/>
          </a:xfrm>
          <a:prstGeom prst="rect">
            <a:avLst/>
          </a:prstGeom>
          <a:solidFill>
            <a:srgbClr val="FFFCE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8" name="Retângulo 47">
            <a:extLst>
              <a:ext uri="{FF2B5EF4-FFF2-40B4-BE49-F238E27FC236}">
                <a16:creationId xmlns:a16="http://schemas.microsoft.com/office/drawing/2014/main" id="{04C7E8A2-407E-485D-8903-B0FC320567D4}"/>
              </a:ext>
            </a:extLst>
          </p:cNvPr>
          <p:cNvSpPr/>
          <p:nvPr/>
        </p:nvSpPr>
        <p:spPr>
          <a:xfrm>
            <a:off x="-37519" y="-560691"/>
            <a:ext cx="309093" cy="296214"/>
          </a:xfrm>
          <a:prstGeom prst="rect">
            <a:avLst/>
          </a:prstGeom>
          <a:solidFill>
            <a:srgbClr val="4BA3C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9" name="Retângulo 48">
            <a:extLst>
              <a:ext uri="{FF2B5EF4-FFF2-40B4-BE49-F238E27FC236}">
                <a16:creationId xmlns:a16="http://schemas.microsoft.com/office/drawing/2014/main" id="{EA2C5B7E-30FA-48BB-8354-7DFB100AD6EB}"/>
              </a:ext>
            </a:extLst>
          </p:cNvPr>
          <p:cNvSpPr/>
          <p:nvPr/>
        </p:nvSpPr>
        <p:spPr>
          <a:xfrm>
            <a:off x="1300865" y="-549395"/>
            <a:ext cx="309093" cy="296214"/>
          </a:xfrm>
          <a:prstGeom prst="rect">
            <a:avLst/>
          </a:prstGeom>
          <a:solidFill>
            <a:srgbClr val="3D3D3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0" name="Retângulo 49">
            <a:extLst>
              <a:ext uri="{FF2B5EF4-FFF2-40B4-BE49-F238E27FC236}">
                <a16:creationId xmlns:a16="http://schemas.microsoft.com/office/drawing/2014/main" id="{B01A1636-0495-4CB6-B720-78C8BA469376}"/>
              </a:ext>
            </a:extLst>
          </p:cNvPr>
          <p:cNvSpPr/>
          <p:nvPr/>
        </p:nvSpPr>
        <p:spPr>
          <a:xfrm>
            <a:off x="414438" y="-553688"/>
            <a:ext cx="309093" cy="296214"/>
          </a:xfrm>
          <a:prstGeom prst="rect">
            <a:avLst/>
          </a:prstGeom>
          <a:solidFill>
            <a:srgbClr val="1D3557"/>
          </a:solidFill>
          <a:ln>
            <a:solidFill>
              <a:srgbClr val="192D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1" name="Retângulo 50">
            <a:extLst>
              <a:ext uri="{FF2B5EF4-FFF2-40B4-BE49-F238E27FC236}">
                <a16:creationId xmlns:a16="http://schemas.microsoft.com/office/drawing/2014/main" id="{7CB36EB0-3808-4903-A188-1EF6BD9EB0FD}"/>
              </a:ext>
            </a:extLst>
          </p:cNvPr>
          <p:cNvSpPr/>
          <p:nvPr/>
        </p:nvSpPr>
        <p:spPr>
          <a:xfrm>
            <a:off x="830218" y="-554713"/>
            <a:ext cx="309093" cy="296214"/>
          </a:xfrm>
          <a:prstGeom prst="rect">
            <a:avLst/>
          </a:prstGeom>
          <a:solidFill>
            <a:srgbClr val="2A2A2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62" name="Agrupar 61">
            <a:extLst>
              <a:ext uri="{FF2B5EF4-FFF2-40B4-BE49-F238E27FC236}">
                <a16:creationId xmlns:a16="http://schemas.microsoft.com/office/drawing/2014/main" id="{D3778E0B-42C9-41E9-B372-F71063DDFDF3}"/>
              </a:ext>
            </a:extLst>
          </p:cNvPr>
          <p:cNvGrpSpPr/>
          <p:nvPr/>
        </p:nvGrpSpPr>
        <p:grpSpPr>
          <a:xfrm>
            <a:off x="-8404" y="0"/>
            <a:ext cx="12200404" cy="6900148"/>
            <a:chOff x="-12543304" y="-12700"/>
            <a:chExt cx="12200404" cy="6900148"/>
          </a:xfrm>
        </p:grpSpPr>
        <p:sp>
          <p:nvSpPr>
            <p:cNvPr id="63" name="Retângulo 62">
              <a:extLst>
                <a:ext uri="{FF2B5EF4-FFF2-40B4-BE49-F238E27FC236}">
                  <a16:creationId xmlns:a16="http://schemas.microsoft.com/office/drawing/2014/main" id="{956C5938-94E6-46FC-A6DC-54C46BCE0B86}"/>
                </a:ext>
              </a:extLst>
            </p:cNvPr>
            <p:cNvSpPr/>
            <p:nvPr/>
          </p:nvSpPr>
          <p:spPr>
            <a:xfrm>
              <a:off x="-12543304" y="-12700"/>
              <a:ext cx="12200404" cy="6900148"/>
            </a:xfrm>
            <a:prstGeom prst="rect">
              <a:avLst/>
            </a:prstGeom>
            <a:solidFill>
              <a:srgbClr val="FFFCEC"/>
            </a:solidFill>
            <a:ln>
              <a:noFill/>
            </a:ln>
            <a:effectLst>
              <a:outerShdw blurRad="254000" dist="1905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4" name="Forma Livre: Forma 63">
              <a:extLst>
                <a:ext uri="{FF2B5EF4-FFF2-40B4-BE49-F238E27FC236}">
                  <a16:creationId xmlns:a16="http://schemas.microsoft.com/office/drawing/2014/main" id="{1C680FF6-93A2-4CDD-AB7E-6CF8ECB09985}"/>
                </a:ext>
              </a:extLst>
            </p:cNvPr>
            <p:cNvSpPr/>
            <p:nvPr/>
          </p:nvSpPr>
          <p:spPr>
            <a:xfrm>
              <a:off x="-977901" y="1568019"/>
              <a:ext cx="635000" cy="3753691"/>
            </a:xfrm>
            <a:custGeom>
              <a:avLst/>
              <a:gdLst>
                <a:gd name="connsiteX0" fmla="*/ 1869440 w 1930400"/>
                <a:gd name="connsiteY0" fmla="*/ 0 h 3738880"/>
                <a:gd name="connsiteX1" fmla="*/ 1930400 w 1930400"/>
                <a:gd name="connsiteY1" fmla="*/ 3078 h 3738880"/>
                <a:gd name="connsiteX2" fmla="*/ 1930400 w 1930400"/>
                <a:gd name="connsiteY2" fmla="*/ 3735802 h 3738880"/>
                <a:gd name="connsiteX3" fmla="*/ 1869440 w 1930400"/>
                <a:gd name="connsiteY3" fmla="*/ 3738880 h 3738880"/>
                <a:gd name="connsiteX4" fmla="*/ 0 w 1930400"/>
                <a:gd name="connsiteY4" fmla="*/ 1869440 h 3738880"/>
                <a:gd name="connsiteX5" fmla="*/ 1869440 w 1930400"/>
                <a:gd name="connsiteY5" fmla="*/ 0 h 3738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30400" h="3738880">
                  <a:moveTo>
                    <a:pt x="1869440" y="0"/>
                  </a:moveTo>
                  <a:lnTo>
                    <a:pt x="1930400" y="3078"/>
                  </a:lnTo>
                  <a:lnTo>
                    <a:pt x="1930400" y="3735802"/>
                  </a:lnTo>
                  <a:lnTo>
                    <a:pt x="1869440" y="3738880"/>
                  </a:lnTo>
                  <a:cubicBezTo>
                    <a:pt x="836977" y="3738880"/>
                    <a:pt x="0" y="2901903"/>
                    <a:pt x="0" y="1869440"/>
                  </a:cubicBezTo>
                  <a:cubicBezTo>
                    <a:pt x="0" y="836977"/>
                    <a:pt x="836977" y="0"/>
                    <a:pt x="1869440" y="0"/>
                  </a:cubicBezTo>
                  <a:close/>
                </a:path>
              </a:pathLst>
            </a:custGeom>
            <a:solidFill>
              <a:srgbClr val="E838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 sz="3600" b="1">
                <a:solidFill>
                  <a:srgbClr val="FF0000"/>
                </a:solidFill>
              </a:endParaRPr>
            </a:p>
          </p:txBody>
        </p:sp>
        <p:pic>
          <p:nvPicPr>
            <p:cNvPr id="65" name="Imagem 64" descr="Logotipo&#10;&#10;Descrição gerada automaticamente">
              <a:extLst>
                <a:ext uri="{FF2B5EF4-FFF2-40B4-BE49-F238E27FC236}">
                  <a16:creationId xmlns:a16="http://schemas.microsoft.com/office/drawing/2014/main" id="{00B5FF45-6291-499C-9D24-ADA46B6B7D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066094" y="6203950"/>
              <a:ext cx="635000" cy="635000"/>
            </a:xfrm>
            <a:prstGeom prst="rect">
              <a:avLst/>
            </a:prstGeom>
          </p:spPr>
        </p:pic>
        <p:sp>
          <p:nvSpPr>
            <p:cNvPr id="66" name="CaixaDeTexto 65">
              <a:extLst>
                <a:ext uri="{FF2B5EF4-FFF2-40B4-BE49-F238E27FC236}">
                  <a16:creationId xmlns:a16="http://schemas.microsoft.com/office/drawing/2014/main" id="{3F9B48B8-63D8-41B2-8230-5A18750668A9}"/>
                </a:ext>
              </a:extLst>
            </p:cNvPr>
            <p:cNvSpPr txBox="1"/>
            <p:nvPr/>
          </p:nvSpPr>
          <p:spPr>
            <a:xfrm rot="16200000">
              <a:off x="-2410265" y="3229691"/>
              <a:ext cx="3723729" cy="400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000" b="1">
                  <a:solidFill>
                    <a:srgbClr val="FFFCEC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Sprint backlog</a:t>
              </a:r>
            </a:p>
          </p:txBody>
        </p:sp>
      </p:grpSp>
      <p:pic>
        <p:nvPicPr>
          <p:cNvPr id="53" name="Imagem 52" descr="Uma imagem contendo Ícone&#10;&#10;Descrição gerada automaticamente">
            <a:hlinkClick r:id="rId3"/>
            <a:extLst>
              <a:ext uri="{FF2B5EF4-FFF2-40B4-BE49-F238E27FC236}">
                <a16:creationId xmlns:a16="http://schemas.microsoft.com/office/drawing/2014/main" id="{BDBCE8D2-DC96-49FC-977C-8530B11C48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7445" y="913219"/>
            <a:ext cx="4170955" cy="4170955"/>
          </a:xfrm>
          <a:prstGeom prst="rect">
            <a:avLst/>
          </a:prstGeom>
        </p:spPr>
      </p:pic>
      <p:sp>
        <p:nvSpPr>
          <p:cNvPr id="54" name="CaixaDeTexto 53">
            <a:hlinkClick r:id="rId3"/>
            <a:extLst>
              <a:ext uri="{FF2B5EF4-FFF2-40B4-BE49-F238E27FC236}">
                <a16:creationId xmlns:a16="http://schemas.microsoft.com/office/drawing/2014/main" id="{D99B2940-797A-4F47-AF2E-AB8F7820BE0A}"/>
              </a:ext>
            </a:extLst>
          </p:cNvPr>
          <p:cNvSpPr txBox="1"/>
          <p:nvPr/>
        </p:nvSpPr>
        <p:spPr>
          <a:xfrm>
            <a:off x="4110203" y="5504620"/>
            <a:ext cx="3705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u="sng">
                <a:solidFill>
                  <a:schemeClr val="accent1">
                    <a:lumMod val="75000"/>
                  </a:schemeClr>
                </a:solidFill>
              </a:rPr>
              <a:t>https://trello</a:t>
            </a:r>
            <a:r>
              <a:rPr lang="pt-BR" u="sng">
                <a:solidFill>
                  <a:schemeClr val="accent1">
                    <a:lumMod val="75000"/>
                  </a:schemeClr>
                </a:solidFill>
                <a:hlinkClick r:id="rId3"/>
              </a:rPr>
              <a:t>.</a:t>
            </a:r>
            <a:r>
              <a:rPr lang="pt-BR" u="sng">
                <a:solidFill>
                  <a:schemeClr val="accent1">
                    <a:lumMod val="75000"/>
                  </a:schemeClr>
                </a:solidFill>
              </a:rPr>
              <a:t>com/b/gYLj0NIK/magna</a:t>
            </a:r>
          </a:p>
        </p:txBody>
      </p:sp>
      <p:sp>
        <p:nvSpPr>
          <p:cNvPr id="55" name="CaixaDeTexto 54">
            <a:extLst>
              <a:ext uri="{FF2B5EF4-FFF2-40B4-BE49-F238E27FC236}">
                <a16:creationId xmlns:a16="http://schemas.microsoft.com/office/drawing/2014/main" id="{970C9E81-4DEE-4BF4-922A-45D02B26301B}"/>
              </a:ext>
            </a:extLst>
          </p:cNvPr>
          <p:cNvSpPr txBox="1"/>
          <p:nvPr/>
        </p:nvSpPr>
        <p:spPr>
          <a:xfrm>
            <a:off x="3586386" y="435366"/>
            <a:ext cx="50369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>
                <a:solidFill>
                  <a:srgbClr val="2A2A2A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FERRAMENTA DE GESTÃO</a:t>
            </a:r>
          </a:p>
        </p:txBody>
      </p:sp>
      <p:grpSp>
        <p:nvGrpSpPr>
          <p:cNvPr id="57" name="Agrupar 56">
            <a:extLst>
              <a:ext uri="{FF2B5EF4-FFF2-40B4-BE49-F238E27FC236}">
                <a16:creationId xmlns:a16="http://schemas.microsoft.com/office/drawing/2014/main" id="{0AC0A005-EFF0-4076-BC94-066C1C0D00C3}"/>
              </a:ext>
            </a:extLst>
          </p:cNvPr>
          <p:cNvGrpSpPr/>
          <p:nvPr/>
        </p:nvGrpSpPr>
        <p:grpSpPr>
          <a:xfrm>
            <a:off x="-13711" y="-11296"/>
            <a:ext cx="12200404" cy="6900148"/>
            <a:chOff x="-12543304" y="-12700"/>
            <a:chExt cx="12200404" cy="6900148"/>
          </a:xfrm>
        </p:grpSpPr>
        <p:sp>
          <p:nvSpPr>
            <p:cNvPr id="58" name="Retângulo 57">
              <a:extLst>
                <a:ext uri="{FF2B5EF4-FFF2-40B4-BE49-F238E27FC236}">
                  <a16:creationId xmlns:a16="http://schemas.microsoft.com/office/drawing/2014/main" id="{3FEAAE41-E643-49B0-AD89-A984E56CE7AC}"/>
                </a:ext>
              </a:extLst>
            </p:cNvPr>
            <p:cNvSpPr/>
            <p:nvPr/>
          </p:nvSpPr>
          <p:spPr>
            <a:xfrm>
              <a:off x="-12543304" y="-12700"/>
              <a:ext cx="12200404" cy="6900148"/>
            </a:xfrm>
            <a:prstGeom prst="rect">
              <a:avLst/>
            </a:prstGeom>
            <a:solidFill>
              <a:srgbClr val="FFFCEC"/>
            </a:solidFill>
            <a:ln>
              <a:noFill/>
            </a:ln>
            <a:effectLst>
              <a:outerShdw blurRad="254000" dist="1905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9" name="Forma Livre: Forma 58">
              <a:extLst>
                <a:ext uri="{FF2B5EF4-FFF2-40B4-BE49-F238E27FC236}">
                  <a16:creationId xmlns:a16="http://schemas.microsoft.com/office/drawing/2014/main" id="{5829BF5F-DF8A-4F28-B89C-637CCB4C700F}"/>
                </a:ext>
              </a:extLst>
            </p:cNvPr>
            <p:cNvSpPr/>
            <p:nvPr/>
          </p:nvSpPr>
          <p:spPr>
            <a:xfrm>
              <a:off x="-977901" y="1568019"/>
              <a:ext cx="635000" cy="3753691"/>
            </a:xfrm>
            <a:custGeom>
              <a:avLst/>
              <a:gdLst>
                <a:gd name="connsiteX0" fmla="*/ 1869440 w 1930400"/>
                <a:gd name="connsiteY0" fmla="*/ 0 h 3738880"/>
                <a:gd name="connsiteX1" fmla="*/ 1930400 w 1930400"/>
                <a:gd name="connsiteY1" fmla="*/ 3078 h 3738880"/>
                <a:gd name="connsiteX2" fmla="*/ 1930400 w 1930400"/>
                <a:gd name="connsiteY2" fmla="*/ 3735802 h 3738880"/>
                <a:gd name="connsiteX3" fmla="*/ 1869440 w 1930400"/>
                <a:gd name="connsiteY3" fmla="*/ 3738880 h 3738880"/>
                <a:gd name="connsiteX4" fmla="*/ 0 w 1930400"/>
                <a:gd name="connsiteY4" fmla="*/ 1869440 h 3738880"/>
                <a:gd name="connsiteX5" fmla="*/ 1869440 w 1930400"/>
                <a:gd name="connsiteY5" fmla="*/ 0 h 3738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30400" h="3738880">
                  <a:moveTo>
                    <a:pt x="1869440" y="0"/>
                  </a:moveTo>
                  <a:lnTo>
                    <a:pt x="1930400" y="3078"/>
                  </a:lnTo>
                  <a:lnTo>
                    <a:pt x="1930400" y="3735802"/>
                  </a:lnTo>
                  <a:lnTo>
                    <a:pt x="1869440" y="3738880"/>
                  </a:lnTo>
                  <a:cubicBezTo>
                    <a:pt x="836977" y="3738880"/>
                    <a:pt x="0" y="2901903"/>
                    <a:pt x="0" y="1869440"/>
                  </a:cubicBezTo>
                  <a:cubicBezTo>
                    <a:pt x="0" y="836977"/>
                    <a:pt x="836977" y="0"/>
                    <a:pt x="1869440" y="0"/>
                  </a:cubicBezTo>
                  <a:close/>
                </a:path>
              </a:pathLst>
            </a:custGeom>
            <a:solidFill>
              <a:srgbClr val="E838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 sz="3600" b="1">
                <a:solidFill>
                  <a:srgbClr val="FF0000"/>
                </a:solidFill>
              </a:endParaRPr>
            </a:p>
          </p:txBody>
        </p:sp>
        <p:pic>
          <p:nvPicPr>
            <p:cNvPr id="60" name="Imagem 59" descr="Logotipo&#10;&#10;Descrição gerada automaticamente">
              <a:extLst>
                <a:ext uri="{FF2B5EF4-FFF2-40B4-BE49-F238E27FC236}">
                  <a16:creationId xmlns:a16="http://schemas.microsoft.com/office/drawing/2014/main" id="{D80A4D06-2E89-4498-B31C-4DEB00CD265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066094" y="6203950"/>
              <a:ext cx="635000" cy="635000"/>
            </a:xfrm>
            <a:prstGeom prst="rect">
              <a:avLst/>
            </a:prstGeom>
          </p:spPr>
        </p:pic>
        <p:sp>
          <p:nvSpPr>
            <p:cNvPr id="61" name="CaixaDeTexto 60">
              <a:extLst>
                <a:ext uri="{FF2B5EF4-FFF2-40B4-BE49-F238E27FC236}">
                  <a16:creationId xmlns:a16="http://schemas.microsoft.com/office/drawing/2014/main" id="{461038CE-9D97-414A-A3FE-FA74FF6DE48C}"/>
                </a:ext>
              </a:extLst>
            </p:cNvPr>
            <p:cNvSpPr txBox="1"/>
            <p:nvPr/>
          </p:nvSpPr>
          <p:spPr>
            <a:xfrm rot="16200000">
              <a:off x="-2410265" y="3229691"/>
              <a:ext cx="3723729" cy="400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000" b="1">
                  <a:solidFill>
                    <a:srgbClr val="FFFCEC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Banco de dados</a:t>
              </a:r>
            </a:p>
          </p:txBody>
        </p:sp>
      </p:grpSp>
      <p:grpSp>
        <p:nvGrpSpPr>
          <p:cNvPr id="28" name="Agrupar 27">
            <a:extLst>
              <a:ext uri="{FF2B5EF4-FFF2-40B4-BE49-F238E27FC236}">
                <a16:creationId xmlns:a16="http://schemas.microsoft.com/office/drawing/2014/main" id="{2EE0C1F0-60F2-4005-B4F1-D20C49BBC8D5}"/>
              </a:ext>
            </a:extLst>
          </p:cNvPr>
          <p:cNvGrpSpPr/>
          <p:nvPr/>
        </p:nvGrpSpPr>
        <p:grpSpPr>
          <a:xfrm>
            <a:off x="-11059" y="-2184"/>
            <a:ext cx="12200404" cy="6900148"/>
            <a:chOff x="-12543304" y="-12700"/>
            <a:chExt cx="12200404" cy="6900148"/>
          </a:xfrm>
        </p:grpSpPr>
        <p:sp>
          <p:nvSpPr>
            <p:cNvPr id="29" name="Retângulo 28">
              <a:extLst>
                <a:ext uri="{FF2B5EF4-FFF2-40B4-BE49-F238E27FC236}">
                  <a16:creationId xmlns:a16="http://schemas.microsoft.com/office/drawing/2014/main" id="{9825BA39-51E2-41B6-9256-1A65A095EB25}"/>
                </a:ext>
              </a:extLst>
            </p:cNvPr>
            <p:cNvSpPr/>
            <p:nvPr/>
          </p:nvSpPr>
          <p:spPr>
            <a:xfrm>
              <a:off x="-12543304" y="-12700"/>
              <a:ext cx="12200404" cy="6900148"/>
            </a:xfrm>
            <a:prstGeom prst="rect">
              <a:avLst/>
            </a:prstGeom>
            <a:solidFill>
              <a:srgbClr val="FFFCEC"/>
            </a:solidFill>
            <a:ln>
              <a:noFill/>
            </a:ln>
            <a:effectLst>
              <a:outerShdw blurRad="254000" dist="1905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0" name="Forma Livre: Forma 29">
              <a:extLst>
                <a:ext uri="{FF2B5EF4-FFF2-40B4-BE49-F238E27FC236}">
                  <a16:creationId xmlns:a16="http://schemas.microsoft.com/office/drawing/2014/main" id="{43CC73BD-7171-41DE-B7C9-4928A01E9BC2}"/>
                </a:ext>
              </a:extLst>
            </p:cNvPr>
            <p:cNvSpPr/>
            <p:nvPr/>
          </p:nvSpPr>
          <p:spPr>
            <a:xfrm>
              <a:off x="-977901" y="1568019"/>
              <a:ext cx="635000" cy="3753691"/>
            </a:xfrm>
            <a:custGeom>
              <a:avLst/>
              <a:gdLst>
                <a:gd name="connsiteX0" fmla="*/ 1869440 w 1930400"/>
                <a:gd name="connsiteY0" fmla="*/ 0 h 3738880"/>
                <a:gd name="connsiteX1" fmla="*/ 1930400 w 1930400"/>
                <a:gd name="connsiteY1" fmla="*/ 3078 h 3738880"/>
                <a:gd name="connsiteX2" fmla="*/ 1930400 w 1930400"/>
                <a:gd name="connsiteY2" fmla="*/ 3735802 h 3738880"/>
                <a:gd name="connsiteX3" fmla="*/ 1869440 w 1930400"/>
                <a:gd name="connsiteY3" fmla="*/ 3738880 h 3738880"/>
                <a:gd name="connsiteX4" fmla="*/ 0 w 1930400"/>
                <a:gd name="connsiteY4" fmla="*/ 1869440 h 3738880"/>
                <a:gd name="connsiteX5" fmla="*/ 1869440 w 1930400"/>
                <a:gd name="connsiteY5" fmla="*/ 0 h 3738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30400" h="3738880">
                  <a:moveTo>
                    <a:pt x="1869440" y="0"/>
                  </a:moveTo>
                  <a:lnTo>
                    <a:pt x="1930400" y="3078"/>
                  </a:lnTo>
                  <a:lnTo>
                    <a:pt x="1930400" y="3735802"/>
                  </a:lnTo>
                  <a:lnTo>
                    <a:pt x="1869440" y="3738880"/>
                  </a:lnTo>
                  <a:cubicBezTo>
                    <a:pt x="836977" y="3738880"/>
                    <a:pt x="0" y="2901903"/>
                    <a:pt x="0" y="1869440"/>
                  </a:cubicBezTo>
                  <a:cubicBezTo>
                    <a:pt x="0" y="836977"/>
                    <a:pt x="836977" y="0"/>
                    <a:pt x="1869440" y="0"/>
                  </a:cubicBezTo>
                  <a:close/>
                </a:path>
              </a:pathLst>
            </a:custGeom>
            <a:solidFill>
              <a:srgbClr val="E838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 sz="3600" b="1">
                <a:solidFill>
                  <a:srgbClr val="FF0000"/>
                </a:solidFill>
              </a:endParaRPr>
            </a:p>
          </p:txBody>
        </p:sp>
        <p:pic>
          <p:nvPicPr>
            <p:cNvPr id="31" name="Imagem 30" descr="Logotipo&#10;&#10;Descrição gerada automaticamente">
              <a:extLst>
                <a:ext uri="{FF2B5EF4-FFF2-40B4-BE49-F238E27FC236}">
                  <a16:creationId xmlns:a16="http://schemas.microsoft.com/office/drawing/2014/main" id="{FAF2B6EE-495D-455F-ADBD-2A8F08EF30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066094" y="6203950"/>
              <a:ext cx="635000" cy="635000"/>
            </a:xfrm>
            <a:prstGeom prst="rect">
              <a:avLst/>
            </a:prstGeom>
          </p:spPr>
        </p:pic>
        <p:sp>
          <p:nvSpPr>
            <p:cNvPr id="32" name="CaixaDeTexto 31">
              <a:extLst>
                <a:ext uri="{FF2B5EF4-FFF2-40B4-BE49-F238E27FC236}">
                  <a16:creationId xmlns:a16="http://schemas.microsoft.com/office/drawing/2014/main" id="{EBAF83DD-2696-415D-B6F3-3BDD1FC73342}"/>
                </a:ext>
              </a:extLst>
            </p:cNvPr>
            <p:cNvSpPr txBox="1"/>
            <p:nvPr/>
          </p:nvSpPr>
          <p:spPr>
            <a:xfrm rot="16200000">
              <a:off x="-2410265" y="3229691"/>
              <a:ext cx="3723729" cy="400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000" b="1">
                  <a:solidFill>
                    <a:srgbClr val="FFFCEC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Banco de dados   </a:t>
              </a:r>
            </a:p>
          </p:txBody>
        </p:sp>
      </p:grp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3C545412-833D-4111-83D1-7E18497AB4F7}"/>
              </a:ext>
            </a:extLst>
          </p:cNvPr>
          <p:cNvSpPr txBox="1"/>
          <p:nvPr/>
        </p:nvSpPr>
        <p:spPr>
          <a:xfrm>
            <a:off x="3534833" y="531054"/>
            <a:ext cx="48622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>
                <a:solidFill>
                  <a:srgbClr val="2A2A2A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Script banco de dados</a:t>
            </a:r>
          </a:p>
        </p:txBody>
      </p:sp>
      <p:pic>
        <p:nvPicPr>
          <p:cNvPr id="34" name="Imagem 33" descr="Logotipo&#10;&#10;Descrição gerada automaticamente">
            <a:extLst>
              <a:ext uri="{FF2B5EF4-FFF2-40B4-BE49-F238E27FC236}">
                <a16:creationId xmlns:a16="http://schemas.microsoft.com/office/drawing/2014/main" id="{5A6D6C1C-B131-4718-B135-7CB8561EDD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7549" y="2560904"/>
            <a:ext cx="3825788" cy="2150639"/>
          </a:xfrm>
          <a:prstGeom prst="rect">
            <a:avLst/>
          </a:prstGeom>
        </p:spPr>
      </p:pic>
      <p:grpSp>
        <p:nvGrpSpPr>
          <p:cNvPr id="35" name="Agrupar 34">
            <a:extLst>
              <a:ext uri="{FF2B5EF4-FFF2-40B4-BE49-F238E27FC236}">
                <a16:creationId xmlns:a16="http://schemas.microsoft.com/office/drawing/2014/main" id="{3C9F80F8-E03C-46D0-A6C4-C271FCA40973}"/>
              </a:ext>
            </a:extLst>
          </p:cNvPr>
          <p:cNvGrpSpPr/>
          <p:nvPr/>
        </p:nvGrpSpPr>
        <p:grpSpPr>
          <a:xfrm>
            <a:off x="-13351135" y="-160893"/>
            <a:ext cx="12200404" cy="6900148"/>
            <a:chOff x="-12543304" y="-12700"/>
            <a:chExt cx="12200404" cy="6900148"/>
          </a:xfrm>
        </p:grpSpPr>
        <p:sp>
          <p:nvSpPr>
            <p:cNvPr id="36" name="Retângulo 35">
              <a:extLst>
                <a:ext uri="{FF2B5EF4-FFF2-40B4-BE49-F238E27FC236}">
                  <a16:creationId xmlns:a16="http://schemas.microsoft.com/office/drawing/2014/main" id="{B251C936-5DFE-4DE9-8C38-B76163738E11}"/>
                </a:ext>
              </a:extLst>
            </p:cNvPr>
            <p:cNvSpPr/>
            <p:nvPr/>
          </p:nvSpPr>
          <p:spPr>
            <a:xfrm>
              <a:off x="-12543304" y="-12700"/>
              <a:ext cx="12200404" cy="6900148"/>
            </a:xfrm>
            <a:prstGeom prst="rect">
              <a:avLst/>
            </a:prstGeom>
            <a:solidFill>
              <a:srgbClr val="FFFCEC"/>
            </a:solidFill>
            <a:ln>
              <a:noFill/>
            </a:ln>
            <a:effectLst>
              <a:outerShdw blurRad="254000" dist="1905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7" name="Forma Livre: Forma 36">
              <a:extLst>
                <a:ext uri="{FF2B5EF4-FFF2-40B4-BE49-F238E27FC236}">
                  <a16:creationId xmlns:a16="http://schemas.microsoft.com/office/drawing/2014/main" id="{2A1BBB6D-8E65-4F99-8BAC-0A545AFF6B16}"/>
                </a:ext>
              </a:extLst>
            </p:cNvPr>
            <p:cNvSpPr/>
            <p:nvPr/>
          </p:nvSpPr>
          <p:spPr>
            <a:xfrm>
              <a:off x="-977901" y="1568019"/>
              <a:ext cx="635000" cy="3753691"/>
            </a:xfrm>
            <a:custGeom>
              <a:avLst/>
              <a:gdLst>
                <a:gd name="connsiteX0" fmla="*/ 1869440 w 1930400"/>
                <a:gd name="connsiteY0" fmla="*/ 0 h 3738880"/>
                <a:gd name="connsiteX1" fmla="*/ 1930400 w 1930400"/>
                <a:gd name="connsiteY1" fmla="*/ 3078 h 3738880"/>
                <a:gd name="connsiteX2" fmla="*/ 1930400 w 1930400"/>
                <a:gd name="connsiteY2" fmla="*/ 3735802 h 3738880"/>
                <a:gd name="connsiteX3" fmla="*/ 1869440 w 1930400"/>
                <a:gd name="connsiteY3" fmla="*/ 3738880 h 3738880"/>
                <a:gd name="connsiteX4" fmla="*/ 0 w 1930400"/>
                <a:gd name="connsiteY4" fmla="*/ 1869440 h 3738880"/>
                <a:gd name="connsiteX5" fmla="*/ 1869440 w 1930400"/>
                <a:gd name="connsiteY5" fmla="*/ 0 h 3738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30400" h="3738880">
                  <a:moveTo>
                    <a:pt x="1869440" y="0"/>
                  </a:moveTo>
                  <a:lnTo>
                    <a:pt x="1930400" y="3078"/>
                  </a:lnTo>
                  <a:lnTo>
                    <a:pt x="1930400" y="3735802"/>
                  </a:lnTo>
                  <a:lnTo>
                    <a:pt x="1869440" y="3738880"/>
                  </a:lnTo>
                  <a:cubicBezTo>
                    <a:pt x="836977" y="3738880"/>
                    <a:pt x="0" y="2901903"/>
                    <a:pt x="0" y="1869440"/>
                  </a:cubicBezTo>
                  <a:cubicBezTo>
                    <a:pt x="0" y="836977"/>
                    <a:pt x="836977" y="0"/>
                    <a:pt x="1869440" y="0"/>
                  </a:cubicBezTo>
                  <a:close/>
                </a:path>
              </a:pathLst>
            </a:custGeom>
            <a:solidFill>
              <a:srgbClr val="E838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 sz="3600" b="1">
                <a:solidFill>
                  <a:srgbClr val="FF0000"/>
                </a:solidFill>
              </a:endParaRPr>
            </a:p>
          </p:txBody>
        </p:sp>
        <p:pic>
          <p:nvPicPr>
            <p:cNvPr id="38" name="Imagem 37" descr="Logotipo&#10;&#10;Descrição gerada automaticamente">
              <a:extLst>
                <a:ext uri="{FF2B5EF4-FFF2-40B4-BE49-F238E27FC236}">
                  <a16:creationId xmlns:a16="http://schemas.microsoft.com/office/drawing/2014/main" id="{5C707835-ABA8-4EA3-9EEA-23BA80DF7E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066094" y="6203950"/>
              <a:ext cx="635000" cy="635000"/>
            </a:xfrm>
            <a:prstGeom prst="rect">
              <a:avLst/>
            </a:prstGeom>
          </p:spPr>
        </p:pic>
        <p:sp>
          <p:nvSpPr>
            <p:cNvPr id="39" name="CaixaDeTexto 38">
              <a:extLst>
                <a:ext uri="{FF2B5EF4-FFF2-40B4-BE49-F238E27FC236}">
                  <a16:creationId xmlns:a16="http://schemas.microsoft.com/office/drawing/2014/main" id="{583C7237-84A6-4D1D-AA12-80AC7F042CDA}"/>
                </a:ext>
              </a:extLst>
            </p:cNvPr>
            <p:cNvSpPr txBox="1"/>
            <p:nvPr/>
          </p:nvSpPr>
          <p:spPr>
            <a:xfrm rot="16200000">
              <a:off x="-2410265" y="3229691"/>
              <a:ext cx="3723729" cy="400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000" b="1">
                  <a:solidFill>
                    <a:srgbClr val="FFFCEC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Site institucional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8727822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 descr="Diagrama&#10;&#10;Descrição gerada automaticamente">
            <a:extLst>
              <a:ext uri="{FF2B5EF4-FFF2-40B4-BE49-F238E27FC236}">
                <a16:creationId xmlns:a16="http://schemas.microsoft.com/office/drawing/2014/main" id="{456EB432-B75C-406D-B1E8-27E47E01BB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9738" y="1258115"/>
            <a:ext cx="6477000" cy="4752975"/>
          </a:xfrm>
          <a:prstGeom prst="rect">
            <a:avLst/>
          </a:prstGeom>
        </p:spPr>
      </p:pic>
      <p:grpSp>
        <p:nvGrpSpPr>
          <p:cNvPr id="3" name="Agrupar 2">
            <a:extLst>
              <a:ext uri="{FF2B5EF4-FFF2-40B4-BE49-F238E27FC236}">
                <a16:creationId xmlns:a16="http://schemas.microsoft.com/office/drawing/2014/main" id="{B24EB405-131C-4658-AF5C-B83A4046AD24}"/>
              </a:ext>
            </a:extLst>
          </p:cNvPr>
          <p:cNvGrpSpPr/>
          <p:nvPr/>
        </p:nvGrpSpPr>
        <p:grpSpPr>
          <a:xfrm>
            <a:off x="5905" y="-32676"/>
            <a:ext cx="12200404" cy="6900148"/>
            <a:chOff x="-12543304" y="-12700"/>
            <a:chExt cx="12200404" cy="6900148"/>
          </a:xfrm>
        </p:grpSpPr>
        <p:sp>
          <p:nvSpPr>
            <p:cNvPr id="43" name="Retângulo 42">
              <a:extLst>
                <a:ext uri="{FF2B5EF4-FFF2-40B4-BE49-F238E27FC236}">
                  <a16:creationId xmlns:a16="http://schemas.microsoft.com/office/drawing/2014/main" id="{B2EEBDBB-FC98-41C8-A4D0-9C1EDDB8D2E7}"/>
                </a:ext>
              </a:extLst>
            </p:cNvPr>
            <p:cNvSpPr/>
            <p:nvPr/>
          </p:nvSpPr>
          <p:spPr>
            <a:xfrm>
              <a:off x="-12543304" y="-12700"/>
              <a:ext cx="12200404" cy="6900148"/>
            </a:xfrm>
            <a:prstGeom prst="rect">
              <a:avLst/>
            </a:prstGeom>
            <a:solidFill>
              <a:srgbClr val="FFFCEC"/>
            </a:solidFill>
            <a:ln>
              <a:noFill/>
            </a:ln>
            <a:effectLst>
              <a:outerShdw blurRad="254000" dist="1905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4" name="Forma Livre: Forma 43">
              <a:extLst>
                <a:ext uri="{FF2B5EF4-FFF2-40B4-BE49-F238E27FC236}">
                  <a16:creationId xmlns:a16="http://schemas.microsoft.com/office/drawing/2014/main" id="{D18885C1-70B2-403F-8B30-79C843DD9D0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-977901" y="1568019"/>
              <a:ext cx="635000" cy="3753691"/>
            </a:xfrm>
            <a:custGeom>
              <a:avLst/>
              <a:gdLst>
                <a:gd name="connsiteX0" fmla="*/ 1869440 w 1930400"/>
                <a:gd name="connsiteY0" fmla="*/ 0 h 3738880"/>
                <a:gd name="connsiteX1" fmla="*/ 1930400 w 1930400"/>
                <a:gd name="connsiteY1" fmla="*/ 3078 h 3738880"/>
                <a:gd name="connsiteX2" fmla="*/ 1930400 w 1930400"/>
                <a:gd name="connsiteY2" fmla="*/ 3735802 h 3738880"/>
                <a:gd name="connsiteX3" fmla="*/ 1869440 w 1930400"/>
                <a:gd name="connsiteY3" fmla="*/ 3738880 h 3738880"/>
                <a:gd name="connsiteX4" fmla="*/ 0 w 1930400"/>
                <a:gd name="connsiteY4" fmla="*/ 1869440 h 3738880"/>
                <a:gd name="connsiteX5" fmla="*/ 1869440 w 1930400"/>
                <a:gd name="connsiteY5" fmla="*/ 0 h 3738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30400" h="3738880">
                  <a:moveTo>
                    <a:pt x="1869440" y="0"/>
                  </a:moveTo>
                  <a:lnTo>
                    <a:pt x="1930400" y="3078"/>
                  </a:lnTo>
                  <a:lnTo>
                    <a:pt x="1930400" y="3735802"/>
                  </a:lnTo>
                  <a:lnTo>
                    <a:pt x="1869440" y="3738880"/>
                  </a:lnTo>
                  <a:cubicBezTo>
                    <a:pt x="836977" y="3738880"/>
                    <a:pt x="0" y="2901903"/>
                    <a:pt x="0" y="1869440"/>
                  </a:cubicBezTo>
                  <a:cubicBezTo>
                    <a:pt x="0" y="836977"/>
                    <a:pt x="836977" y="0"/>
                    <a:pt x="1869440" y="0"/>
                  </a:cubicBezTo>
                  <a:close/>
                </a:path>
              </a:pathLst>
            </a:custGeom>
            <a:solidFill>
              <a:srgbClr val="E838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 sz="3600" b="1">
                <a:solidFill>
                  <a:srgbClr val="FF0000"/>
                </a:solidFill>
              </a:endParaRPr>
            </a:p>
          </p:txBody>
        </p:sp>
        <p:pic>
          <p:nvPicPr>
            <p:cNvPr id="4" name="Imagem 3" descr="Logotipo&#10;&#10;Descrição gerada automaticamente">
              <a:extLst>
                <a:ext uri="{FF2B5EF4-FFF2-40B4-BE49-F238E27FC236}">
                  <a16:creationId xmlns:a16="http://schemas.microsoft.com/office/drawing/2014/main" id="{C75218E4-3351-4C8E-8BFB-A20F3DEDEC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066094" y="6203950"/>
              <a:ext cx="635000" cy="635000"/>
            </a:xfrm>
            <a:prstGeom prst="rect">
              <a:avLst/>
            </a:prstGeom>
          </p:spPr>
        </p:pic>
        <p:sp>
          <p:nvSpPr>
            <p:cNvPr id="45" name="CaixaDeTexto 44">
              <a:extLst>
                <a:ext uri="{FF2B5EF4-FFF2-40B4-BE49-F238E27FC236}">
                  <a16:creationId xmlns:a16="http://schemas.microsoft.com/office/drawing/2014/main" id="{583BCA2D-46EE-4E84-9509-A9B51D0024C1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 rot="16200000">
              <a:off x="-2410265" y="3229691"/>
              <a:ext cx="3723729" cy="400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000" b="1">
                  <a:solidFill>
                    <a:srgbClr val="FFFCEC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Introdução</a:t>
              </a:r>
            </a:p>
          </p:txBody>
        </p:sp>
      </p:grpSp>
      <p:sp>
        <p:nvSpPr>
          <p:cNvPr id="2" name="Retângulo 1">
            <a:extLst>
              <a:ext uri="{FF2B5EF4-FFF2-40B4-BE49-F238E27FC236}">
                <a16:creationId xmlns:a16="http://schemas.microsoft.com/office/drawing/2014/main" id="{D0B9894C-5181-4434-974A-1B109C3722EC}"/>
              </a:ext>
            </a:extLst>
          </p:cNvPr>
          <p:cNvSpPr/>
          <p:nvPr/>
        </p:nvSpPr>
        <p:spPr>
          <a:xfrm>
            <a:off x="-484388" y="-557981"/>
            <a:ext cx="309093" cy="296214"/>
          </a:xfrm>
          <a:prstGeom prst="rect">
            <a:avLst/>
          </a:prstGeom>
          <a:solidFill>
            <a:srgbClr val="BC2D3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7" name="Retângulo 46">
            <a:extLst>
              <a:ext uri="{FF2B5EF4-FFF2-40B4-BE49-F238E27FC236}">
                <a16:creationId xmlns:a16="http://schemas.microsoft.com/office/drawing/2014/main" id="{B78A90BA-63CE-4D36-A88B-1D29A4E752A7}"/>
              </a:ext>
            </a:extLst>
          </p:cNvPr>
          <p:cNvSpPr/>
          <p:nvPr/>
        </p:nvSpPr>
        <p:spPr>
          <a:xfrm>
            <a:off x="1747734" y="-549395"/>
            <a:ext cx="309093" cy="296214"/>
          </a:xfrm>
          <a:prstGeom prst="rect">
            <a:avLst/>
          </a:prstGeom>
          <a:solidFill>
            <a:srgbClr val="FFFCE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8" name="Retângulo 47">
            <a:extLst>
              <a:ext uri="{FF2B5EF4-FFF2-40B4-BE49-F238E27FC236}">
                <a16:creationId xmlns:a16="http://schemas.microsoft.com/office/drawing/2014/main" id="{04C7E8A2-407E-485D-8903-B0FC320567D4}"/>
              </a:ext>
            </a:extLst>
          </p:cNvPr>
          <p:cNvSpPr/>
          <p:nvPr/>
        </p:nvSpPr>
        <p:spPr>
          <a:xfrm>
            <a:off x="-37519" y="-560691"/>
            <a:ext cx="309093" cy="296214"/>
          </a:xfrm>
          <a:prstGeom prst="rect">
            <a:avLst/>
          </a:prstGeom>
          <a:solidFill>
            <a:srgbClr val="4BA3C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9" name="Retângulo 48">
            <a:extLst>
              <a:ext uri="{FF2B5EF4-FFF2-40B4-BE49-F238E27FC236}">
                <a16:creationId xmlns:a16="http://schemas.microsoft.com/office/drawing/2014/main" id="{EA2C5B7E-30FA-48BB-8354-7DFB100AD6EB}"/>
              </a:ext>
            </a:extLst>
          </p:cNvPr>
          <p:cNvSpPr/>
          <p:nvPr/>
        </p:nvSpPr>
        <p:spPr>
          <a:xfrm>
            <a:off x="1300865" y="-549395"/>
            <a:ext cx="309093" cy="296214"/>
          </a:xfrm>
          <a:prstGeom prst="rect">
            <a:avLst/>
          </a:prstGeom>
          <a:solidFill>
            <a:srgbClr val="3D3D3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0" name="Retângulo 49">
            <a:extLst>
              <a:ext uri="{FF2B5EF4-FFF2-40B4-BE49-F238E27FC236}">
                <a16:creationId xmlns:a16="http://schemas.microsoft.com/office/drawing/2014/main" id="{B01A1636-0495-4CB6-B720-78C8BA469376}"/>
              </a:ext>
            </a:extLst>
          </p:cNvPr>
          <p:cNvSpPr/>
          <p:nvPr/>
        </p:nvSpPr>
        <p:spPr>
          <a:xfrm>
            <a:off x="414438" y="-553688"/>
            <a:ext cx="309093" cy="296214"/>
          </a:xfrm>
          <a:prstGeom prst="rect">
            <a:avLst/>
          </a:prstGeom>
          <a:solidFill>
            <a:srgbClr val="1D3557"/>
          </a:solidFill>
          <a:ln>
            <a:solidFill>
              <a:srgbClr val="192D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1" name="Retângulo 50">
            <a:extLst>
              <a:ext uri="{FF2B5EF4-FFF2-40B4-BE49-F238E27FC236}">
                <a16:creationId xmlns:a16="http://schemas.microsoft.com/office/drawing/2014/main" id="{7CB36EB0-3808-4903-A188-1EF6BD9EB0FD}"/>
              </a:ext>
            </a:extLst>
          </p:cNvPr>
          <p:cNvSpPr/>
          <p:nvPr/>
        </p:nvSpPr>
        <p:spPr>
          <a:xfrm>
            <a:off x="830218" y="-554713"/>
            <a:ext cx="309093" cy="296214"/>
          </a:xfrm>
          <a:prstGeom prst="rect">
            <a:avLst/>
          </a:prstGeom>
          <a:solidFill>
            <a:srgbClr val="2A2A2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2E6D272C-41E2-4B63-987C-91F59FE76D55}"/>
              </a:ext>
            </a:extLst>
          </p:cNvPr>
          <p:cNvGrpSpPr/>
          <p:nvPr/>
        </p:nvGrpSpPr>
        <p:grpSpPr>
          <a:xfrm>
            <a:off x="456899" y="588329"/>
            <a:ext cx="2106104" cy="3557737"/>
            <a:chOff x="1227137" y="193525"/>
            <a:chExt cx="2106104" cy="3557737"/>
          </a:xfrm>
        </p:grpSpPr>
        <p:pic>
          <p:nvPicPr>
            <p:cNvPr id="6" name="Gráfico 5" descr="Homem em traje de negócios">
              <a:extLst>
                <a:ext uri="{FF2B5EF4-FFF2-40B4-BE49-F238E27FC236}">
                  <a16:creationId xmlns:a16="http://schemas.microsoft.com/office/drawing/2014/main" id="{3435F641-E0C6-4610-8D68-EF87058A472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227137" y="1989137"/>
              <a:ext cx="1304925" cy="1762125"/>
            </a:xfrm>
            <a:prstGeom prst="rect">
              <a:avLst/>
            </a:prstGeom>
          </p:spPr>
        </p:pic>
        <p:pic>
          <p:nvPicPr>
            <p:cNvPr id="75" name="Gráfico 74">
              <a:extLst>
                <a:ext uri="{FF2B5EF4-FFF2-40B4-BE49-F238E27FC236}">
                  <a16:creationId xmlns:a16="http://schemas.microsoft.com/office/drawing/2014/main" id="{678C24B2-A796-48A6-9E1E-D507B38E27B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497126" y="193525"/>
              <a:ext cx="1836115" cy="1795612"/>
            </a:xfrm>
            <a:prstGeom prst="rect">
              <a:avLst/>
            </a:prstGeom>
          </p:spPr>
        </p:pic>
      </p:grpSp>
      <p:grpSp>
        <p:nvGrpSpPr>
          <p:cNvPr id="108" name="Agrupar 107">
            <a:extLst>
              <a:ext uri="{FF2B5EF4-FFF2-40B4-BE49-F238E27FC236}">
                <a16:creationId xmlns:a16="http://schemas.microsoft.com/office/drawing/2014/main" id="{EA804273-6D21-4950-9AA3-6381DDE99054}"/>
              </a:ext>
            </a:extLst>
          </p:cNvPr>
          <p:cNvGrpSpPr/>
          <p:nvPr/>
        </p:nvGrpSpPr>
        <p:grpSpPr>
          <a:xfrm>
            <a:off x="2056827" y="3286493"/>
            <a:ext cx="2543415" cy="2543414"/>
            <a:chOff x="5982865" y="859680"/>
            <a:chExt cx="2087564" cy="2087563"/>
          </a:xfrm>
        </p:grpSpPr>
        <p:sp>
          <p:nvSpPr>
            <p:cNvPr id="109" name="Círculo: Vazio 108">
              <a:extLst>
                <a:ext uri="{FF2B5EF4-FFF2-40B4-BE49-F238E27FC236}">
                  <a16:creationId xmlns:a16="http://schemas.microsoft.com/office/drawing/2014/main" id="{F422B740-E9B0-4151-BE98-AAFA51221157}"/>
                </a:ext>
              </a:extLst>
            </p:cNvPr>
            <p:cNvSpPr/>
            <p:nvPr/>
          </p:nvSpPr>
          <p:spPr>
            <a:xfrm>
              <a:off x="5982866" y="859680"/>
              <a:ext cx="2087563" cy="2087563"/>
            </a:xfrm>
            <a:prstGeom prst="donut">
              <a:avLst>
                <a:gd name="adj" fmla="val 477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pt-BR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10" name="Forma Livre: Forma 109">
              <a:extLst>
                <a:ext uri="{FF2B5EF4-FFF2-40B4-BE49-F238E27FC236}">
                  <a16:creationId xmlns:a16="http://schemas.microsoft.com/office/drawing/2014/main" id="{C551FCF5-F585-4A41-90BA-93BAFBFE7286}"/>
                </a:ext>
              </a:extLst>
            </p:cNvPr>
            <p:cNvSpPr/>
            <p:nvPr/>
          </p:nvSpPr>
          <p:spPr>
            <a:xfrm>
              <a:off x="5982865" y="1903460"/>
              <a:ext cx="2087564" cy="1043783"/>
            </a:xfrm>
            <a:custGeom>
              <a:avLst/>
              <a:gdLst>
                <a:gd name="connsiteX0" fmla="*/ 0 w 2087564"/>
                <a:gd name="connsiteY0" fmla="*/ 0 h 1043783"/>
                <a:gd name="connsiteX1" fmla="*/ 99702 w 2087564"/>
                <a:gd name="connsiteY1" fmla="*/ 0 h 1043783"/>
                <a:gd name="connsiteX2" fmla="*/ 99702 w 2087564"/>
                <a:gd name="connsiteY2" fmla="*/ 1 h 1043783"/>
                <a:gd name="connsiteX3" fmla="*/ 1043781 w 2087564"/>
                <a:gd name="connsiteY3" fmla="*/ 944080 h 1043783"/>
                <a:gd name="connsiteX4" fmla="*/ 1987860 w 2087564"/>
                <a:gd name="connsiteY4" fmla="*/ 1 h 1043783"/>
                <a:gd name="connsiteX5" fmla="*/ 1987860 w 2087564"/>
                <a:gd name="connsiteY5" fmla="*/ 0 h 1043783"/>
                <a:gd name="connsiteX6" fmla="*/ 2087564 w 2087564"/>
                <a:gd name="connsiteY6" fmla="*/ 0 h 1043783"/>
                <a:gd name="connsiteX7" fmla="*/ 2087564 w 2087564"/>
                <a:gd name="connsiteY7" fmla="*/ 1 h 1043783"/>
                <a:gd name="connsiteX8" fmla="*/ 1043782 w 2087564"/>
                <a:gd name="connsiteY8" fmla="*/ 1043783 h 1043783"/>
                <a:gd name="connsiteX9" fmla="*/ 0 w 2087564"/>
                <a:gd name="connsiteY9" fmla="*/ 1 h 1043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87564" h="1043783">
                  <a:moveTo>
                    <a:pt x="0" y="0"/>
                  </a:moveTo>
                  <a:lnTo>
                    <a:pt x="99702" y="0"/>
                  </a:lnTo>
                  <a:lnTo>
                    <a:pt x="99702" y="1"/>
                  </a:lnTo>
                  <a:cubicBezTo>
                    <a:pt x="99702" y="521401"/>
                    <a:pt x="522381" y="944080"/>
                    <a:pt x="1043781" y="944080"/>
                  </a:cubicBezTo>
                  <a:cubicBezTo>
                    <a:pt x="1565181" y="944080"/>
                    <a:pt x="1987860" y="521401"/>
                    <a:pt x="1987860" y="1"/>
                  </a:cubicBezTo>
                  <a:lnTo>
                    <a:pt x="1987860" y="0"/>
                  </a:lnTo>
                  <a:lnTo>
                    <a:pt x="2087564" y="0"/>
                  </a:lnTo>
                  <a:lnTo>
                    <a:pt x="2087564" y="1"/>
                  </a:lnTo>
                  <a:cubicBezTo>
                    <a:pt x="2087564" y="576466"/>
                    <a:pt x="1620247" y="1043783"/>
                    <a:pt x="1043782" y="1043783"/>
                  </a:cubicBezTo>
                  <a:cubicBezTo>
                    <a:pt x="467317" y="1043783"/>
                    <a:pt x="0" y="576466"/>
                    <a:pt x="0" y="1"/>
                  </a:cubicBezTo>
                  <a:close/>
                </a:path>
              </a:pathLst>
            </a:custGeom>
            <a:solidFill>
              <a:srgbClr val="A526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r"/>
              <a:endParaRPr lang="pt-BR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grpSp>
        <p:nvGrpSpPr>
          <p:cNvPr id="114" name="Agrupar 113">
            <a:extLst>
              <a:ext uri="{FF2B5EF4-FFF2-40B4-BE49-F238E27FC236}">
                <a16:creationId xmlns:a16="http://schemas.microsoft.com/office/drawing/2014/main" id="{C6BC16DC-C2E8-442B-B267-01C7E741FD2C}"/>
              </a:ext>
            </a:extLst>
          </p:cNvPr>
          <p:cNvGrpSpPr/>
          <p:nvPr/>
        </p:nvGrpSpPr>
        <p:grpSpPr>
          <a:xfrm>
            <a:off x="4275156" y="387046"/>
            <a:ext cx="2557764" cy="2557763"/>
            <a:chOff x="5982865" y="859680"/>
            <a:chExt cx="2087564" cy="2087563"/>
          </a:xfrm>
        </p:grpSpPr>
        <p:sp>
          <p:nvSpPr>
            <p:cNvPr id="115" name="Círculo: Vazio 114">
              <a:extLst>
                <a:ext uri="{FF2B5EF4-FFF2-40B4-BE49-F238E27FC236}">
                  <a16:creationId xmlns:a16="http://schemas.microsoft.com/office/drawing/2014/main" id="{59AEC86A-ACB7-453B-B55A-9B1ACCE54E7C}"/>
                </a:ext>
              </a:extLst>
            </p:cNvPr>
            <p:cNvSpPr/>
            <p:nvPr/>
          </p:nvSpPr>
          <p:spPr>
            <a:xfrm>
              <a:off x="5982866" y="859680"/>
              <a:ext cx="2087563" cy="2087563"/>
            </a:xfrm>
            <a:prstGeom prst="donut">
              <a:avLst>
                <a:gd name="adj" fmla="val 477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pt-BR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16" name="Forma Livre: Forma 115">
              <a:extLst>
                <a:ext uri="{FF2B5EF4-FFF2-40B4-BE49-F238E27FC236}">
                  <a16:creationId xmlns:a16="http://schemas.microsoft.com/office/drawing/2014/main" id="{AAACB41F-6376-426E-947C-302598FFD1EC}"/>
                </a:ext>
              </a:extLst>
            </p:cNvPr>
            <p:cNvSpPr/>
            <p:nvPr/>
          </p:nvSpPr>
          <p:spPr>
            <a:xfrm>
              <a:off x="5982865" y="1903460"/>
              <a:ext cx="2087564" cy="1043783"/>
            </a:xfrm>
            <a:custGeom>
              <a:avLst/>
              <a:gdLst>
                <a:gd name="connsiteX0" fmla="*/ 0 w 2087564"/>
                <a:gd name="connsiteY0" fmla="*/ 0 h 1043783"/>
                <a:gd name="connsiteX1" fmla="*/ 99702 w 2087564"/>
                <a:gd name="connsiteY1" fmla="*/ 0 h 1043783"/>
                <a:gd name="connsiteX2" fmla="*/ 99702 w 2087564"/>
                <a:gd name="connsiteY2" fmla="*/ 1 h 1043783"/>
                <a:gd name="connsiteX3" fmla="*/ 1043781 w 2087564"/>
                <a:gd name="connsiteY3" fmla="*/ 944080 h 1043783"/>
                <a:gd name="connsiteX4" fmla="*/ 1987860 w 2087564"/>
                <a:gd name="connsiteY4" fmla="*/ 1 h 1043783"/>
                <a:gd name="connsiteX5" fmla="*/ 1987860 w 2087564"/>
                <a:gd name="connsiteY5" fmla="*/ 0 h 1043783"/>
                <a:gd name="connsiteX6" fmla="*/ 2087564 w 2087564"/>
                <a:gd name="connsiteY6" fmla="*/ 0 h 1043783"/>
                <a:gd name="connsiteX7" fmla="*/ 2087564 w 2087564"/>
                <a:gd name="connsiteY7" fmla="*/ 1 h 1043783"/>
                <a:gd name="connsiteX8" fmla="*/ 1043782 w 2087564"/>
                <a:gd name="connsiteY8" fmla="*/ 1043783 h 1043783"/>
                <a:gd name="connsiteX9" fmla="*/ 0 w 2087564"/>
                <a:gd name="connsiteY9" fmla="*/ 1 h 1043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87564" h="1043783">
                  <a:moveTo>
                    <a:pt x="0" y="0"/>
                  </a:moveTo>
                  <a:lnTo>
                    <a:pt x="99702" y="0"/>
                  </a:lnTo>
                  <a:lnTo>
                    <a:pt x="99702" y="1"/>
                  </a:lnTo>
                  <a:cubicBezTo>
                    <a:pt x="99702" y="521401"/>
                    <a:pt x="522381" y="944080"/>
                    <a:pt x="1043781" y="944080"/>
                  </a:cubicBezTo>
                  <a:cubicBezTo>
                    <a:pt x="1565181" y="944080"/>
                    <a:pt x="1987860" y="521401"/>
                    <a:pt x="1987860" y="1"/>
                  </a:cubicBezTo>
                  <a:lnTo>
                    <a:pt x="1987860" y="0"/>
                  </a:lnTo>
                  <a:lnTo>
                    <a:pt x="2087564" y="0"/>
                  </a:lnTo>
                  <a:lnTo>
                    <a:pt x="2087564" y="1"/>
                  </a:lnTo>
                  <a:cubicBezTo>
                    <a:pt x="2087564" y="576466"/>
                    <a:pt x="1620247" y="1043783"/>
                    <a:pt x="1043782" y="1043783"/>
                  </a:cubicBezTo>
                  <a:cubicBezTo>
                    <a:pt x="467317" y="1043783"/>
                    <a:pt x="0" y="576466"/>
                    <a:pt x="0" y="1"/>
                  </a:cubicBezTo>
                  <a:close/>
                </a:path>
              </a:pathLst>
            </a:custGeom>
            <a:solidFill>
              <a:srgbClr val="4BA3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r"/>
              <a:endParaRPr lang="pt-BR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grpSp>
        <p:nvGrpSpPr>
          <p:cNvPr id="117" name="Agrupar 116">
            <a:extLst>
              <a:ext uri="{FF2B5EF4-FFF2-40B4-BE49-F238E27FC236}">
                <a16:creationId xmlns:a16="http://schemas.microsoft.com/office/drawing/2014/main" id="{5BBEF7FE-9325-459E-8D66-391E4ECE6F3F}"/>
              </a:ext>
            </a:extLst>
          </p:cNvPr>
          <p:cNvGrpSpPr/>
          <p:nvPr/>
        </p:nvGrpSpPr>
        <p:grpSpPr>
          <a:xfrm>
            <a:off x="9037886" y="367619"/>
            <a:ext cx="2368878" cy="2368877"/>
            <a:chOff x="5982865" y="859680"/>
            <a:chExt cx="2087564" cy="2087563"/>
          </a:xfrm>
        </p:grpSpPr>
        <p:sp>
          <p:nvSpPr>
            <p:cNvPr id="118" name="Círculo: Vazio 117">
              <a:extLst>
                <a:ext uri="{FF2B5EF4-FFF2-40B4-BE49-F238E27FC236}">
                  <a16:creationId xmlns:a16="http://schemas.microsoft.com/office/drawing/2014/main" id="{C007CEE4-B3DE-4FB9-9042-EA2B4B03F82A}"/>
                </a:ext>
              </a:extLst>
            </p:cNvPr>
            <p:cNvSpPr/>
            <p:nvPr/>
          </p:nvSpPr>
          <p:spPr>
            <a:xfrm>
              <a:off x="5982866" y="859680"/>
              <a:ext cx="2087563" cy="2087563"/>
            </a:xfrm>
            <a:prstGeom prst="donut">
              <a:avLst>
                <a:gd name="adj" fmla="val 477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pt-BR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19" name="Forma Livre: Forma 118">
              <a:extLst>
                <a:ext uri="{FF2B5EF4-FFF2-40B4-BE49-F238E27FC236}">
                  <a16:creationId xmlns:a16="http://schemas.microsoft.com/office/drawing/2014/main" id="{C81E99E1-6155-4CAF-A6FA-5003D25C4285}"/>
                </a:ext>
              </a:extLst>
            </p:cNvPr>
            <p:cNvSpPr/>
            <p:nvPr/>
          </p:nvSpPr>
          <p:spPr>
            <a:xfrm>
              <a:off x="5982865" y="1903460"/>
              <a:ext cx="2087564" cy="1043783"/>
            </a:xfrm>
            <a:custGeom>
              <a:avLst/>
              <a:gdLst>
                <a:gd name="connsiteX0" fmla="*/ 0 w 2087564"/>
                <a:gd name="connsiteY0" fmla="*/ 0 h 1043783"/>
                <a:gd name="connsiteX1" fmla="*/ 99702 w 2087564"/>
                <a:gd name="connsiteY1" fmla="*/ 0 h 1043783"/>
                <a:gd name="connsiteX2" fmla="*/ 99702 w 2087564"/>
                <a:gd name="connsiteY2" fmla="*/ 1 h 1043783"/>
                <a:gd name="connsiteX3" fmla="*/ 1043781 w 2087564"/>
                <a:gd name="connsiteY3" fmla="*/ 944080 h 1043783"/>
                <a:gd name="connsiteX4" fmla="*/ 1987860 w 2087564"/>
                <a:gd name="connsiteY4" fmla="*/ 1 h 1043783"/>
                <a:gd name="connsiteX5" fmla="*/ 1987860 w 2087564"/>
                <a:gd name="connsiteY5" fmla="*/ 0 h 1043783"/>
                <a:gd name="connsiteX6" fmla="*/ 2087564 w 2087564"/>
                <a:gd name="connsiteY6" fmla="*/ 0 h 1043783"/>
                <a:gd name="connsiteX7" fmla="*/ 2087564 w 2087564"/>
                <a:gd name="connsiteY7" fmla="*/ 1 h 1043783"/>
                <a:gd name="connsiteX8" fmla="*/ 1043782 w 2087564"/>
                <a:gd name="connsiteY8" fmla="*/ 1043783 h 1043783"/>
                <a:gd name="connsiteX9" fmla="*/ 0 w 2087564"/>
                <a:gd name="connsiteY9" fmla="*/ 1 h 1043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87564" h="1043783">
                  <a:moveTo>
                    <a:pt x="0" y="0"/>
                  </a:moveTo>
                  <a:lnTo>
                    <a:pt x="99702" y="0"/>
                  </a:lnTo>
                  <a:lnTo>
                    <a:pt x="99702" y="1"/>
                  </a:lnTo>
                  <a:cubicBezTo>
                    <a:pt x="99702" y="521401"/>
                    <a:pt x="522381" y="944080"/>
                    <a:pt x="1043781" y="944080"/>
                  </a:cubicBezTo>
                  <a:cubicBezTo>
                    <a:pt x="1565181" y="944080"/>
                    <a:pt x="1987860" y="521401"/>
                    <a:pt x="1987860" y="1"/>
                  </a:cubicBezTo>
                  <a:lnTo>
                    <a:pt x="1987860" y="0"/>
                  </a:lnTo>
                  <a:lnTo>
                    <a:pt x="2087564" y="0"/>
                  </a:lnTo>
                  <a:lnTo>
                    <a:pt x="2087564" y="1"/>
                  </a:lnTo>
                  <a:cubicBezTo>
                    <a:pt x="2087564" y="576466"/>
                    <a:pt x="1620247" y="1043783"/>
                    <a:pt x="1043782" y="1043783"/>
                  </a:cubicBezTo>
                  <a:cubicBezTo>
                    <a:pt x="467317" y="1043783"/>
                    <a:pt x="0" y="576466"/>
                    <a:pt x="0" y="1"/>
                  </a:cubicBezTo>
                  <a:close/>
                </a:path>
              </a:pathLst>
            </a:custGeom>
            <a:solidFill>
              <a:srgbClr val="2A2A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r"/>
              <a:endParaRPr lang="pt-BR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sp>
        <p:nvSpPr>
          <p:cNvPr id="96" name="Retângulo 95">
            <a:extLst>
              <a:ext uri="{FF2B5EF4-FFF2-40B4-BE49-F238E27FC236}">
                <a16:creationId xmlns:a16="http://schemas.microsoft.com/office/drawing/2014/main" id="{AC28AA19-3434-4C42-8807-6104137D0F1F}"/>
              </a:ext>
            </a:extLst>
          </p:cNvPr>
          <p:cNvSpPr/>
          <p:nvPr/>
        </p:nvSpPr>
        <p:spPr>
          <a:xfrm>
            <a:off x="1818798" y="4529992"/>
            <a:ext cx="2811587" cy="1324349"/>
          </a:xfrm>
          <a:prstGeom prst="rect">
            <a:avLst/>
          </a:prstGeom>
          <a:solidFill>
            <a:srgbClr val="FFF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11" name="Agrupar 110">
            <a:extLst>
              <a:ext uri="{FF2B5EF4-FFF2-40B4-BE49-F238E27FC236}">
                <a16:creationId xmlns:a16="http://schemas.microsoft.com/office/drawing/2014/main" id="{D9BF94F3-112F-4B12-A929-32F75423BD0B}"/>
              </a:ext>
            </a:extLst>
          </p:cNvPr>
          <p:cNvGrpSpPr/>
          <p:nvPr/>
        </p:nvGrpSpPr>
        <p:grpSpPr>
          <a:xfrm>
            <a:off x="5957654" y="3316585"/>
            <a:ext cx="2571275" cy="2571274"/>
            <a:chOff x="5982865" y="859680"/>
            <a:chExt cx="2087564" cy="2087563"/>
          </a:xfrm>
        </p:grpSpPr>
        <p:sp>
          <p:nvSpPr>
            <p:cNvPr id="112" name="Círculo: Vazio 111">
              <a:extLst>
                <a:ext uri="{FF2B5EF4-FFF2-40B4-BE49-F238E27FC236}">
                  <a16:creationId xmlns:a16="http://schemas.microsoft.com/office/drawing/2014/main" id="{EE877618-B0C9-4ADC-AFDF-B99C848CD9B3}"/>
                </a:ext>
              </a:extLst>
            </p:cNvPr>
            <p:cNvSpPr/>
            <p:nvPr/>
          </p:nvSpPr>
          <p:spPr>
            <a:xfrm>
              <a:off x="5982866" y="859680"/>
              <a:ext cx="2087563" cy="2087563"/>
            </a:xfrm>
            <a:prstGeom prst="donut">
              <a:avLst>
                <a:gd name="adj" fmla="val 477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pt-BR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13" name="Forma Livre: Forma 112">
              <a:extLst>
                <a:ext uri="{FF2B5EF4-FFF2-40B4-BE49-F238E27FC236}">
                  <a16:creationId xmlns:a16="http://schemas.microsoft.com/office/drawing/2014/main" id="{54246FBB-E5DB-4D6E-87E4-7A21D53C60AB}"/>
                </a:ext>
              </a:extLst>
            </p:cNvPr>
            <p:cNvSpPr/>
            <p:nvPr/>
          </p:nvSpPr>
          <p:spPr>
            <a:xfrm>
              <a:off x="5982865" y="1903460"/>
              <a:ext cx="2087564" cy="1043783"/>
            </a:xfrm>
            <a:custGeom>
              <a:avLst/>
              <a:gdLst>
                <a:gd name="connsiteX0" fmla="*/ 0 w 2087564"/>
                <a:gd name="connsiteY0" fmla="*/ 0 h 1043783"/>
                <a:gd name="connsiteX1" fmla="*/ 99702 w 2087564"/>
                <a:gd name="connsiteY1" fmla="*/ 0 h 1043783"/>
                <a:gd name="connsiteX2" fmla="*/ 99702 w 2087564"/>
                <a:gd name="connsiteY2" fmla="*/ 1 h 1043783"/>
                <a:gd name="connsiteX3" fmla="*/ 1043781 w 2087564"/>
                <a:gd name="connsiteY3" fmla="*/ 944080 h 1043783"/>
                <a:gd name="connsiteX4" fmla="*/ 1987860 w 2087564"/>
                <a:gd name="connsiteY4" fmla="*/ 1 h 1043783"/>
                <a:gd name="connsiteX5" fmla="*/ 1987860 w 2087564"/>
                <a:gd name="connsiteY5" fmla="*/ 0 h 1043783"/>
                <a:gd name="connsiteX6" fmla="*/ 2087564 w 2087564"/>
                <a:gd name="connsiteY6" fmla="*/ 0 h 1043783"/>
                <a:gd name="connsiteX7" fmla="*/ 2087564 w 2087564"/>
                <a:gd name="connsiteY7" fmla="*/ 1 h 1043783"/>
                <a:gd name="connsiteX8" fmla="*/ 1043782 w 2087564"/>
                <a:gd name="connsiteY8" fmla="*/ 1043783 h 1043783"/>
                <a:gd name="connsiteX9" fmla="*/ 0 w 2087564"/>
                <a:gd name="connsiteY9" fmla="*/ 1 h 1043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87564" h="1043783">
                  <a:moveTo>
                    <a:pt x="0" y="0"/>
                  </a:moveTo>
                  <a:lnTo>
                    <a:pt x="99702" y="0"/>
                  </a:lnTo>
                  <a:lnTo>
                    <a:pt x="99702" y="1"/>
                  </a:lnTo>
                  <a:cubicBezTo>
                    <a:pt x="99702" y="521401"/>
                    <a:pt x="522381" y="944080"/>
                    <a:pt x="1043781" y="944080"/>
                  </a:cubicBezTo>
                  <a:cubicBezTo>
                    <a:pt x="1565181" y="944080"/>
                    <a:pt x="1987860" y="521401"/>
                    <a:pt x="1987860" y="1"/>
                  </a:cubicBezTo>
                  <a:lnTo>
                    <a:pt x="1987860" y="0"/>
                  </a:lnTo>
                  <a:lnTo>
                    <a:pt x="2087564" y="0"/>
                  </a:lnTo>
                  <a:lnTo>
                    <a:pt x="2087564" y="1"/>
                  </a:lnTo>
                  <a:cubicBezTo>
                    <a:pt x="2087564" y="576466"/>
                    <a:pt x="1620247" y="1043783"/>
                    <a:pt x="1043782" y="1043783"/>
                  </a:cubicBezTo>
                  <a:cubicBezTo>
                    <a:pt x="467317" y="1043783"/>
                    <a:pt x="0" y="576466"/>
                    <a:pt x="0" y="1"/>
                  </a:cubicBez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r"/>
              <a:endParaRPr lang="pt-BR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sp>
        <p:nvSpPr>
          <p:cNvPr id="7" name="CaixaDeTexto 6">
            <a:extLst>
              <a:ext uri="{FF2B5EF4-FFF2-40B4-BE49-F238E27FC236}">
                <a16:creationId xmlns:a16="http://schemas.microsoft.com/office/drawing/2014/main" id="{3997A9D3-E437-4170-8BE3-14615C44D7B7}"/>
              </a:ext>
            </a:extLst>
          </p:cNvPr>
          <p:cNvSpPr txBox="1"/>
          <p:nvPr/>
        </p:nvSpPr>
        <p:spPr>
          <a:xfrm>
            <a:off x="2302539" y="3952838"/>
            <a:ext cx="20832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>
                <a:solidFill>
                  <a:srgbClr val="FF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80.6%</a:t>
            </a:r>
          </a:p>
          <a:p>
            <a:pPr algn="ctr"/>
            <a:r>
              <a:rPr lang="pt-BR" sz="2400">
                <a:solidFill>
                  <a:srgbClr val="2A2A2A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Desistência por lotação.</a:t>
            </a:r>
          </a:p>
        </p:txBody>
      </p:sp>
      <p:sp>
        <p:nvSpPr>
          <p:cNvPr id="93" name="Retângulo 92">
            <a:extLst>
              <a:ext uri="{FF2B5EF4-FFF2-40B4-BE49-F238E27FC236}">
                <a16:creationId xmlns:a16="http://schemas.microsoft.com/office/drawing/2014/main" id="{A1EB1382-05DD-4C40-A00C-954978DEA7C0}"/>
              </a:ext>
            </a:extLst>
          </p:cNvPr>
          <p:cNvSpPr/>
          <p:nvPr/>
        </p:nvSpPr>
        <p:spPr>
          <a:xfrm>
            <a:off x="4128965" y="1668732"/>
            <a:ext cx="2905714" cy="1380775"/>
          </a:xfrm>
          <a:prstGeom prst="rect">
            <a:avLst/>
          </a:prstGeom>
          <a:solidFill>
            <a:srgbClr val="FFF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4" name="CaixaDeTexto 103">
            <a:extLst>
              <a:ext uri="{FF2B5EF4-FFF2-40B4-BE49-F238E27FC236}">
                <a16:creationId xmlns:a16="http://schemas.microsoft.com/office/drawing/2014/main" id="{96C64A65-7FB5-4F46-AA38-B547E8EB389B}"/>
              </a:ext>
            </a:extLst>
          </p:cNvPr>
          <p:cNvSpPr txBox="1"/>
          <p:nvPr/>
        </p:nvSpPr>
        <p:spPr>
          <a:xfrm>
            <a:off x="3967681" y="1201568"/>
            <a:ext cx="322607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>
                <a:solidFill>
                  <a:srgbClr val="00B0F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34.2% e 27.7%</a:t>
            </a:r>
          </a:p>
          <a:p>
            <a:pPr algn="ctr"/>
            <a:r>
              <a:rPr lang="pt-BR" sz="2400">
                <a:solidFill>
                  <a:srgbClr val="2A2A2A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Horários de maior frequência respectivamente.</a:t>
            </a:r>
          </a:p>
          <a:p>
            <a:pPr algn="ctr"/>
            <a:r>
              <a:rPr lang="pt-BR" sz="2400">
                <a:solidFill>
                  <a:srgbClr val="2A2A2A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18:00 às 20:00</a:t>
            </a:r>
          </a:p>
          <a:p>
            <a:pPr algn="ctr"/>
            <a:r>
              <a:rPr lang="pt-BR" sz="2400">
                <a:solidFill>
                  <a:srgbClr val="2A2A2A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12:00 às 14:00</a:t>
            </a:r>
          </a:p>
          <a:p>
            <a:pPr algn="ctr"/>
            <a:endParaRPr lang="pt-BR">
              <a:solidFill>
                <a:srgbClr val="00B0F0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94" name="Retângulo 93">
            <a:extLst>
              <a:ext uri="{FF2B5EF4-FFF2-40B4-BE49-F238E27FC236}">
                <a16:creationId xmlns:a16="http://schemas.microsoft.com/office/drawing/2014/main" id="{F937FEEE-F295-42D0-878E-3D4F8EB726C6}"/>
              </a:ext>
            </a:extLst>
          </p:cNvPr>
          <p:cNvSpPr/>
          <p:nvPr/>
        </p:nvSpPr>
        <p:spPr>
          <a:xfrm>
            <a:off x="5895112" y="4602220"/>
            <a:ext cx="2711792" cy="1410975"/>
          </a:xfrm>
          <a:prstGeom prst="rect">
            <a:avLst/>
          </a:prstGeom>
          <a:solidFill>
            <a:srgbClr val="FFF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1" name="CaixaDeTexto 120">
            <a:extLst>
              <a:ext uri="{FF2B5EF4-FFF2-40B4-BE49-F238E27FC236}">
                <a16:creationId xmlns:a16="http://schemas.microsoft.com/office/drawing/2014/main" id="{6454D1AC-D254-4F01-B08A-3EAF31B543D6}"/>
              </a:ext>
            </a:extLst>
          </p:cNvPr>
          <p:cNvSpPr txBox="1"/>
          <p:nvPr/>
        </p:nvSpPr>
        <p:spPr>
          <a:xfrm>
            <a:off x="6055965" y="4040929"/>
            <a:ext cx="2472964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>
                <a:solidFill>
                  <a:srgbClr val="00206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40%</a:t>
            </a:r>
          </a:p>
          <a:p>
            <a:pPr algn="ctr"/>
            <a:r>
              <a:rPr lang="pt-BR" sz="2400">
                <a:solidFill>
                  <a:srgbClr val="2A2A2A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Opinião sobre gestão do local.</a:t>
            </a:r>
          </a:p>
          <a:p>
            <a:endParaRPr lang="pt-BR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97" name="Retângulo 96">
            <a:extLst>
              <a:ext uri="{FF2B5EF4-FFF2-40B4-BE49-F238E27FC236}">
                <a16:creationId xmlns:a16="http://schemas.microsoft.com/office/drawing/2014/main" id="{6FE5051B-1C82-4624-B4BD-BF2FD76BECA7}"/>
              </a:ext>
            </a:extLst>
          </p:cNvPr>
          <p:cNvSpPr/>
          <p:nvPr/>
        </p:nvSpPr>
        <p:spPr>
          <a:xfrm>
            <a:off x="8953574" y="1553097"/>
            <a:ext cx="2529541" cy="1410975"/>
          </a:xfrm>
          <a:prstGeom prst="rect">
            <a:avLst/>
          </a:prstGeom>
          <a:solidFill>
            <a:srgbClr val="FFF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2" name="CaixaDeTexto 101">
            <a:extLst>
              <a:ext uri="{FF2B5EF4-FFF2-40B4-BE49-F238E27FC236}">
                <a16:creationId xmlns:a16="http://schemas.microsoft.com/office/drawing/2014/main" id="{207BB6B2-C064-4CEF-A8E3-A139D86C981F}"/>
              </a:ext>
            </a:extLst>
          </p:cNvPr>
          <p:cNvSpPr txBox="1"/>
          <p:nvPr/>
        </p:nvSpPr>
        <p:spPr>
          <a:xfrm>
            <a:off x="9008127" y="1113672"/>
            <a:ext cx="248520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>
                <a:solidFill>
                  <a:srgbClr val="262626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90%</a:t>
            </a:r>
          </a:p>
          <a:p>
            <a:pPr algn="ctr"/>
            <a:r>
              <a:rPr lang="pt-BR" sz="2400">
                <a:solidFill>
                  <a:srgbClr val="2A2A2A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Gostariam que fosse implementado uma plataforma voltada para a gestão deste ambiente.</a:t>
            </a:r>
          </a:p>
        </p:txBody>
      </p: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D6DEF86F-2E3B-4A3D-B32F-05DD03C47F5F}"/>
              </a:ext>
            </a:extLst>
          </p:cNvPr>
          <p:cNvGrpSpPr/>
          <p:nvPr/>
        </p:nvGrpSpPr>
        <p:grpSpPr>
          <a:xfrm>
            <a:off x="4296" y="-59880"/>
            <a:ext cx="12200404" cy="6900148"/>
            <a:chOff x="-12543304" y="-12700"/>
            <a:chExt cx="12200404" cy="6900148"/>
          </a:xfrm>
        </p:grpSpPr>
        <p:sp>
          <p:nvSpPr>
            <p:cNvPr id="15" name="Retângulo 14">
              <a:extLst>
                <a:ext uri="{FF2B5EF4-FFF2-40B4-BE49-F238E27FC236}">
                  <a16:creationId xmlns:a16="http://schemas.microsoft.com/office/drawing/2014/main" id="{84E7D8EC-D664-467E-A3D7-6B7ABE2D8973}"/>
                </a:ext>
              </a:extLst>
            </p:cNvPr>
            <p:cNvSpPr/>
            <p:nvPr/>
          </p:nvSpPr>
          <p:spPr>
            <a:xfrm>
              <a:off x="-12543304" y="-12700"/>
              <a:ext cx="12200404" cy="6900148"/>
            </a:xfrm>
            <a:prstGeom prst="rect">
              <a:avLst/>
            </a:prstGeom>
            <a:solidFill>
              <a:srgbClr val="FFFCEC"/>
            </a:solidFill>
            <a:ln>
              <a:noFill/>
            </a:ln>
            <a:effectLst>
              <a:outerShdw blurRad="254000" dist="1905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6" name="Forma Livre: Forma 15">
              <a:extLst>
                <a:ext uri="{FF2B5EF4-FFF2-40B4-BE49-F238E27FC236}">
                  <a16:creationId xmlns:a16="http://schemas.microsoft.com/office/drawing/2014/main" id="{FE489DE8-A654-4D6F-9E40-1DAB1B690C22}"/>
                </a:ext>
              </a:extLst>
            </p:cNvPr>
            <p:cNvSpPr/>
            <p:nvPr/>
          </p:nvSpPr>
          <p:spPr>
            <a:xfrm>
              <a:off x="-977901" y="1568019"/>
              <a:ext cx="635000" cy="3753691"/>
            </a:xfrm>
            <a:custGeom>
              <a:avLst/>
              <a:gdLst>
                <a:gd name="connsiteX0" fmla="*/ 1869440 w 1930400"/>
                <a:gd name="connsiteY0" fmla="*/ 0 h 3738880"/>
                <a:gd name="connsiteX1" fmla="*/ 1930400 w 1930400"/>
                <a:gd name="connsiteY1" fmla="*/ 3078 h 3738880"/>
                <a:gd name="connsiteX2" fmla="*/ 1930400 w 1930400"/>
                <a:gd name="connsiteY2" fmla="*/ 3735802 h 3738880"/>
                <a:gd name="connsiteX3" fmla="*/ 1869440 w 1930400"/>
                <a:gd name="connsiteY3" fmla="*/ 3738880 h 3738880"/>
                <a:gd name="connsiteX4" fmla="*/ 0 w 1930400"/>
                <a:gd name="connsiteY4" fmla="*/ 1869440 h 3738880"/>
                <a:gd name="connsiteX5" fmla="*/ 1869440 w 1930400"/>
                <a:gd name="connsiteY5" fmla="*/ 0 h 3738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30400" h="3738880">
                  <a:moveTo>
                    <a:pt x="1869440" y="0"/>
                  </a:moveTo>
                  <a:lnTo>
                    <a:pt x="1930400" y="3078"/>
                  </a:lnTo>
                  <a:lnTo>
                    <a:pt x="1930400" y="3735802"/>
                  </a:lnTo>
                  <a:lnTo>
                    <a:pt x="1869440" y="3738880"/>
                  </a:lnTo>
                  <a:cubicBezTo>
                    <a:pt x="836977" y="3738880"/>
                    <a:pt x="0" y="2901903"/>
                    <a:pt x="0" y="1869440"/>
                  </a:cubicBezTo>
                  <a:cubicBezTo>
                    <a:pt x="0" y="836977"/>
                    <a:pt x="836977" y="0"/>
                    <a:pt x="1869440" y="0"/>
                  </a:cubicBezTo>
                  <a:close/>
                </a:path>
              </a:pathLst>
            </a:custGeom>
            <a:solidFill>
              <a:srgbClr val="E838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 sz="3600" b="1">
                <a:solidFill>
                  <a:srgbClr val="FF0000"/>
                </a:solidFill>
              </a:endParaRPr>
            </a:p>
          </p:txBody>
        </p:sp>
        <p:pic>
          <p:nvPicPr>
            <p:cNvPr id="17" name="Imagem 16" descr="Logotipo&#10;&#10;Descrição gerada automaticamente">
              <a:extLst>
                <a:ext uri="{FF2B5EF4-FFF2-40B4-BE49-F238E27FC236}">
                  <a16:creationId xmlns:a16="http://schemas.microsoft.com/office/drawing/2014/main" id="{7E5D99F9-CEF7-46D2-BA3B-556FF6C95C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066094" y="6203950"/>
              <a:ext cx="635000" cy="635000"/>
            </a:xfrm>
            <a:prstGeom prst="rect">
              <a:avLst/>
            </a:prstGeom>
          </p:spPr>
        </p:pic>
        <p:sp>
          <p:nvSpPr>
            <p:cNvPr id="18" name="CaixaDeTexto 17">
              <a:extLst>
                <a:ext uri="{FF2B5EF4-FFF2-40B4-BE49-F238E27FC236}">
                  <a16:creationId xmlns:a16="http://schemas.microsoft.com/office/drawing/2014/main" id="{71D98A34-091E-4154-8759-B00081EE1A2B}"/>
                </a:ext>
              </a:extLst>
            </p:cNvPr>
            <p:cNvSpPr txBox="1"/>
            <p:nvPr/>
          </p:nvSpPr>
          <p:spPr>
            <a:xfrm rot="16200000">
              <a:off x="-2410265" y="3229691"/>
              <a:ext cx="3723729" cy="400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000" b="1">
                  <a:solidFill>
                    <a:srgbClr val="FFFCEC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Diagramas</a:t>
              </a:r>
            </a:p>
          </p:txBody>
        </p:sp>
      </p:grpSp>
      <p:pic>
        <p:nvPicPr>
          <p:cNvPr id="56" name="Imagem 55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129F9BE7-080E-4A28-97C5-33D64E2A94F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959" y="-48584"/>
            <a:ext cx="11596012" cy="6900148"/>
          </a:xfrm>
          <a:prstGeom prst="rect">
            <a:avLst/>
          </a:prstGeom>
        </p:spPr>
      </p:pic>
      <p:grpSp>
        <p:nvGrpSpPr>
          <p:cNvPr id="67" name="Agrupar 66">
            <a:extLst>
              <a:ext uri="{FF2B5EF4-FFF2-40B4-BE49-F238E27FC236}">
                <a16:creationId xmlns:a16="http://schemas.microsoft.com/office/drawing/2014/main" id="{BD1C1271-61A9-4A47-AD29-CEB7F5D5132C}"/>
              </a:ext>
            </a:extLst>
          </p:cNvPr>
          <p:cNvGrpSpPr/>
          <p:nvPr/>
        </p:nvGrpSpPr>
        <p:grpSpPr>
          <a:xfrm>
            <a:off x="-6796" y="-44522"/>
            <a:ext cx="12200404" cy="6900148"/>
            <a:chOff x="-12543304" y="-12700"/>
            <a:chExt cx="12200404" cy="6900148"/>
          </a:xfrm>
        </p:grpSpPr>
        <p:sp>
          <p:nvSpPr>
            <p:cNvPr id="68" name="Retângulo 67">
              <a:extLst>
                <a:ext uri="{FF2B5EF4-FFF2-40B4-BE49-F238E27FC236}">
                  <a16:creationId xmlns:a16="http://schemas.microsoft.com/office/drawing/2014/main" id="{7E846983-B523-466D-A7D7-B590EE55E364}"/>
                </a:ext>
              </a:extLst>
            </p:cNvPr>
            <p:cNvSpPr/>
            <p:nvPr/>
          </p:nvSpPr>
          <p:spPr>
            <a:xfrm>
              <a:off x="-12543304" y="-12700"/>
              <a:ext cx="12200404" cy="6900148"/>
            </a:xfrm>
            <a:prstGeom prst="rect">
              <a:avLst/>
            </a:prstGeom>
            <a:solidFill>
              <a:srgbClr val="FFFCEC"/>
            </a:solidFill>
            <a:ln>
              <a:noFill/>
            </a:ln>
            <a:effectLst>
              <a:outerShdw blurRad="254000" dist="1905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9" name="Forma Livre: Forma 68">
              <a:extLst>
                <a:ext uri="{FF2B5EF4-FFF2-40B4-BE49-F238E27FC236}">
                  <a16:creationId xmlns:a16="http://schemas.microsoft.com/office/drawing/2014/main" id="{2EB13F28-98AC-413C-B455-A8D58BEB507B}"/>
                </a:ext>
              </a:extLst>
            </p:cNvPr>
            <p:cNvSpPr/>
            <p:nvPr/>
          </p:nvSpPr>
          <p:spPr>
            <a:xfrm>
              <a:off x="-977901" y="1568019"/>
              <a:ext cx="635000" cy="3753691"/>
            </a:xfrm>
            <a:custGeom>
              <a:avLst/>
              <a:gdLst>
                <a:gd name="connsiteX0" fmla="*/ 1869440 w 1930400"/>
                <a:gd name="connsiteY0" fmla="*/ 0 h 3738880"/>
                <a:gd name="connsiteX1" fmla="*/ 1930400 w 1930400"/>
                <a:gd name="connsiteY1" fmla="*/ 3078 h 3738880"/>
                <a:gd name="connsiteX2" fmla="*/ 1930400 w 1930400"/>
                <a:gd name="connsiteY2" fmla="*/ 3735802 h 3738880"/>
                <a:gd name="connsiteX3" fmla="*/ 1869440 w 1930400"/>
                <a:gd name="connsiteY3" fmla="*/ 3738880 h 3738880"/>
                <a:gd name="connsiteX4" fmla="*/ 0 w 1930400"/>
                <a:gd name="connsiteY4" fmla="*/ 1869440 h 3738880"/>
                <a:gd name="connsiteX5" fmla="*/ 1869440 w 1930400"/>
                <a:gd name="connsiteY5" fmla="*/ 0 h 3738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30400" h="3738880">
                  <a:moveTo>
                    <a:pt x="1869440" y="0"/>
                  </a:moveTo>
                  <a:lnTo>
                    <a:pt x="1930400" y="3078"/>
                  </a:lnTo>
                  <a:lnTo>
                    <a:pt x="1930400" y="3735802"/>
                  </a:lnTo>
                  <a:lnTo>
                    <a:pt x="1869440" y="3738880"/>
                  </a:lnTo>
                  <a:cubicBezTo>
                    <a:pt x="836977" y="3738880"/>
                    <a:pt x="0" y="2901903"/>
                    <a:pt x="0" y="1869440"/>
                  </a:cubicBezTo>
                  <a:cubicBezTo>
                    <a:pt x="0" y="836977"/>
                    <a:pt x="836977" y="0"/>
                    <a:pt x="1869440" y="0"/>
                  </a:cubicBezTo>
                  <a:close/>
                </a:path>
              </a:pathLst>
            </a:custGeom>
            <a:solidFill>
              <a:srgbClr val="E838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 sz="3600" b="1">
                <a:solidFill>
                  <a:srgbClr val="FF0000"/>
                </a:solidFill>
              </a:endParaRPr>
            </a:p>
          </p:txBody>
        </p:sp>
        <p:pic>
          <p:nvPicPr>
            <p:cNvPr id="70" name="Imagem 69" descr="Logotipo&#10;&#10;Descrição gerada automaticamente">
              <a:extLst>
                <a:ext uri="{FF2B5EF4-FFF2-40B4-BE49-F238E27FC236}">
                  <a16:creationId xmlns:a16="http://schemas.microsoft.com/office/drawing/2014/main" id="{BC75FAFE-45E0-4475-AC5C-4FB7C93AA3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066094" y="6203950"/>
              <a:ext cx="635000" cy="635000"/>
            </a:xfrm>
            <a:prstGeom prst="rect">
              <a:avLst/>
            </a:prstGeom>
          </p:spPr>
        </p:pic>
        <p:sp>
          <p:nvSpPr>
            <p:cNvPr id="71" name="CaixaDeTexto 70">
              <a:extLst>
                <a:ext uri="{FF2B5EF4-FFF2-40B4-BE49-F238E27FC236}">
                  <a16:creationId xmlns:a16="http://schemas.microsoft.com/office/drawing/2014/main" id="{909E0B9D-ABD3-4F61-9BF5-76EB78531ABF}"/>
                </a:ext>
              </a:extLst>
            </p:cNvPr>
            <p:cNvSpPr txBox="1"/>
            <p:nvPr/>
          </p:nvSpPr>
          <p:spPr>
            <a:xfrm rot="16200000">
              <a:off x="-2410265" y="3229691"/>
              <a:ext cx="3723729" cy="400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000" b="1">
                  <a:solidFill>
                    <a:srgbClr val="FFFCEC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Diagramas</a:t>
              </a:r>
            </a:p>
          </p:txBody>
        </p:sp>
      </p:grpSp>
      <p:pic>
        <p:nvPicPr>
          <p:cNvPr id="13" name="Imagem 12" descr="Linha do tempo&#10;&#10;Descrição gerada automaticamente">
            <a:extLst>
              <a:ext uri="{FF2B5EF4-FFF2-40B4-BE49-F238E27FC236}">
                <a16:creationId xmlns:a16="http://schemas.microsoft.com/office/drawing/2014/main" id="{A040B640-9A30-48FC-8C30-D62DC27018A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6349"/>
            <a:ext cx="11460211" cy="6905117"/>
          </a:xfrm>
          <a:prstGeom prst="rect">
            <a:avLst/>
          </a:prstGeom>
        </p:spPr>
      </p:pic>
      <p:grpSp>
        <p:nvGrpSpPr>
          <p:cNvPr id="62" name="Agrupar 61">
            <a:extLst>
              <a:ext uri="{FF2B5EF4-FFF2-40B4-BE49-F238E27FC236}">
                <a16:creationId xmlns:a16="http://schemas.microsoft.com/office/drawing/2014/main" id="{D3778E0B-42C9-41E9-B372-F71063DDFDF3}"/>
              </a:ext>
            </a:extLst>
          </p:cNvPr>
          <p:cNvGrpSpPr/>
          <p:nvPr/>
        </p:nvGrpSpPr>
        <p:grpSpPr>
          <a:xfrm>
            <a:off x="-1931" y="-54440"/>
            <a:ext cx="12200404" cy="6900148"/>
            <a:chOff x="-12543304" y="-12700"/>
            <a:chExt cx="12200404" cy="6900148"/>
          </a:xfrm>
        </p:grpSpPr>
        <p:sp>
          <p:nvSpPr>
            <p:cNvPr id="63" name="Retângulo 62">
              <a:extLst>
                <a:ext uri="{FF2B5EF4-FFF2-40B4-BE49-F238E27FC236}">
                  <a16:creationId xmlns:a16="http://schemas.microsoft.com/office/drawing/2014/main" id="{956C5938-94E6-46FC-A6DC-54C46BCE0B86}"/>
                </a:ext>
              </a:extLst>
            </p:cNvPr>
            <p:cNvSpPr/>
            <p:nvPr/>
          </p:nvSpPr>
          <p:spPr>
            <a:xfrm>
              <a:off x="-12543304" y="-12700"/>
              <a:ext cx="12200404" cy="6900148"/>
            </a:xfrm>
            <a:prstGeom prst="rect">
              <a:avLst/>
            </a:prstGeom>
            <a:solidFill>
              <a:srgbClr val="FFFCEC"/>
            </a:solidFill>
            <a:ln>
              <a:noFill/>
            </a:ln>
            <a:effectLst>
              <a:outerShdw blurRad="254000" dist="1905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4" name="Forma Livre: Forma 63">
              <a:extLst>
                <a:ext uri="{FF2B5EF4-FFF2-40B4-BE49-F238E27FC236}">
                  <a16:creationId xmlns:a16="http://schemas.microsoft.com/office/drawing/2014/main" id="{1C680FF6-93A2-4CDD-AB7E-6CF8ECB09985}"/>
                </a:ext>
              </a:extLst>
            </p:cNvPr>
            <p:cNvSpPr/>
            <p:nvPr/>
          </p:nvSpPr>
          <p:spPr>
            <a:xfrm>
              <a:off x="-977901" y="1568019"/>
              <a:ext cx="635000" cy="3753691"/>
            </a:xfrm>
            <a:custGeom>
              <a:avLst/>
              <a:gdLst>
                <a:gd name="connsiteX0" fmla="*/ 1869440 w 1930400"/>
                <a:gd name="connsiteY0" fmla="*/ 0 h 3738880"/>
                <a:gd name="connsiteX1" fmla="*/ 1930400 w 1930400"/>
                <a:gd name="connsiteY1" fmla="*/ 3078 h 3738880"/>
                <a:gd name="connsiteX2" fmla="*/ 1930400 w 1930400"/>
                <a:gd name="connsiteY2" fmla="*/ 3735802 h 3738880"/>
                <a:gd name="connsiteX3" fmla="*/ 1869440 w 1930400"/>
                <a:gd name="connsiteY3" fmla="*/ 3738880 h 3738880"/>
                <a:gd name="connsiteX4" fmla="*/ 0 w 1930400"/>
                <a:gd name="connsiteY4" fmla="*/ 1869440 h 3738880"/>
                <a:gd name="connsiteX5" fmla="*/ 1869440 w 1930400"/>
                <a:gd name="connsiteY5" fmla="*/ 0 h 3738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30400" h="3738880">
                  <a:moveTo>
                    <a:pt x="1869440" y="0"/>
                  </a:moveTo>
                  <a:lnTo>
                    <a:pt x="1930400" y="3078"/>
                  </a:lnTo>
                  <a:lnTo>
                    <a:pt x="1930400" y="3735802"/>
                  </a:lnTo>
                  <a:lnTo>
                    <a:pt x="1869440" y="3738880"/>
                  </a:lnTo>
                  <a:cubicBezTo>
                    <a:pt x="836977" y="3738880"/>
                    <a:pt x="0" y="2901903"/>
                    <a:pt x="0" y="1869440"/>
                  </a:cubicBezTo>
                  <a:cubicBezTo>
                    <a:pt x="0" y="836977"/>
                    <a:pt x="836977" y="0"/>
                    <a:pt x="1869440" y="0"/>
                  </a:cubicBezTo>
                  <a:close/>
                </a:path>
              </a:pathLst>
            </a:custGeom>
            <a:solidFill>
              <a:srgbClr val="E838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 sz="3600" b="1">
                <a:solidFill>
                  <a:srgbClr val="FF0000"/>
                </a:solidFill>
              </a:endParaRPr>
            </a:p>
          </p:txBody>
        </p:sp>
        <p:pic>
          <p:nvPicPr>
            <p:cNvPr id="65" name="Imagem 64" descr="Logotipo&#10;&#10;Descrição gerada automaticamente">
              <a:extLst>
                <a:ext uri="{FF2B5EF4-FFF2-40B4-BE49-F238E27FC236}">
                  <a16:creationId xmlns:a16="http://schemas.microsoft.com/office/drawing/2014/main" id="{00B5FF45-6291-499C-9D24-ADA46B6B7DF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066094" y="6203950"/>
              <a:ext cx="635000" cy="635000"/>
            </a:xfrm>
            <a:prstGeom prst="rect">
              <a:avLst/>
            </a:prstGeom>
          </p:spPr>
        </p:pic>
        <p:sp>
          <p:nvSpPr>
            <p:cNvPr id="66" name="CaixaDeTexto 65">
              <a:extLst>
                <a:ext uri="{FF2B5EF4-FFF2-40B4-BE49-F238E27FC236}">
                  <a16:creationId xmlns:a16="http://schemas.microsoft.com/office/drawing/2014/main" id="{3F9B48B8-63D8-41B2-8230-5A18750668A9}"/>
                </a:ext>
              </a:extLst>
            </p:cNvPr>
            <p:cNvSpPr txBox="1"/>
            <p:nvPr/>
          </p:nvSpPr>
          <p:spPr>
            <a:xfrm rot="16200000">
              <a:off x="-2410265" y="3229691"/>
              <a:ext cx="3723729" cy="400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000" b="1">
                  <a:solidFill>
                    <a:srgbClr val="FFFCEC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Sprint backlog</a:t>
              </a:r>
            </a:p>
          </p:txBody>
        </p:sp>
      </p:grpSp>
      <p:pic>
        <p:nvPicPr>
          <p:cNvPr id="53" name="Imagem 52" descr="Uma imagem contendo Ícone&#10;&#10;Descrição gerada automaticamente">
            <a:hlinkClick r:id="rId10"/>
            <a:extLst>
              <a:ext uri="{FF2B5EF4-FFF2-40B4-BE49-F238E27FC236}">
                <a16:creationId xmlns:a16="http://schemas.microsoft.com/office/drawing/2014/main" id="{BDBCE8D2-DC96-49FC-977C-8530B11C48D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3918" y="858779"/>
            <a:ext cx="4170955" cy="4170955"/>
          </a:xfrm>
          <a:prstGeom prst="rect">
            <a:avLst/>
          </a:prstGeom>
        </p:spPr>
      </p:pic>
      <p:sp>
        <p:nvSpPr>
          <p:cNvPr id="54" name="CaixaDeTexto 53">
            <a:hlinkClick r:id="rId10"/>
            <a:extLst>
              <a:ext uri="{FF2B5EF4-FFF2-40B4-BE49-F238E27FC236}">
                <a16:creationId xmlns:a16="http://schemas.microsoft.com/office/drawing/2014/main" id="{D99B2940-797A-4F47-AF2E-AB8F7820BE0A}"/>
              </a:ext>
            </a:extLst>
          </p:cNvPr>
          <p:cNvSpPr txBox="1"/>
          <p:nvPr/>
        </p:nvSpPr>
        <p:spPr>
          <a:xfrm>
            <a:off x="4116676" y="5450180"/>
            <a:ext cx="3705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u="sng">
                <a:solidFill>
                  <a:schemeClr val="accent1">
                    <a:lumMod val="75000"/>
                  </a:schemeClr>
                </a:solidFill>
              </a:rPr>
              <a:t>https://trello</a:t>
            </a:r>
            <a:r>
              <a:rPr lang="pt-BR" u="sng">
                <a:solidFill>
                  <a:schemeClr val="accent1">
                    <a:lumMod val="75000"/>
                  </a:schemeClr>
                </a:solidFill>
                <a:hlinkClick r:id="rId10"/>
              </a:rPr>
              <a:t>.</a:t>
            </a:r>
            <a:r>
              <a:rPr lang="pt-BR" u="sng">
                <a:solidFill>
                  <a:schemeClr val="accent1">
                    <a:lumMod val="75000"/>
                  </a:schemeClr>
                </a:solidFill>
              </a:rPr>
              <a:t>com/b/gYLj0NIK/magna</a:t>
            </a:r>
          </a:p>
        </p:txBody>
      </p:sp>
      <p:sp>
        <p:nvSpPr>
          <p:cNvPr id="55" name="CaixaDeTexto 54">
            <a:extLst>
              <a:ext uri="{FF2B5EF4-FFF2-40B4-BE49-F238E27FC236}">
                <a16:creationId xmlns:a16="http://schemas.microsoft.com/office/drawing/2014/main" id="{970C9E81-4DEE-4BF4-922A-45D02B26301B}"/>
              </a:ext>
            </a:extLst>
          </p:cNvPr>
          <p:cNvSpPr txBox="1"/>
          <p:nvPr/>
        </p:nvSpPr>
        <p:spPr>
          <a:xfrm>
            <a:off x="3592859" y="380926"/>
            <a:ext cx="50369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>
                <a:solidFill>
                  <a:srgbClr val="2A2A2A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FERRAMENTA DE GESTÃO</a:t>
            </a:r>
          </a:p>
        </p:txBody>
      </p:sp>
      <p:grpSp>
        <p:nvGrpSpPr>
          <p:cNvPr id="57" name="Agrupar 56">
            <a:extLst>
              <a:ext uri="{FF2B5EF4-FFF2-40B4-BE49-F238E27FC236}">
                <a16:creationId xmlns:a16="http://schemas.microsoft.com/office/drawing/2014/main" id="{0AC0A005-EFF0-4076-BC94-066C1C0D00C3}"/>
              </a:ext>
            </a:extLst>
          </p:cNvPr>
          <p:cNvGrpSpPr/>
          <p:nvPr/>
        </p:nvGrpSpPr>
        <p:grpSpPr>
          <a:xfrm>
            <a:off x="5904" y="-59880"/>
            <a:ext cx="12200404" cy="6900148"/>
            <a:chOff x="-12543304" y="-12700"/>
            <a:chExt cx="12200404" cy="6900148"/>
          </a:xfrm>
        </p:grpSpPr>
        <p:sp>
          <p:nvSpPr>
            <p:cNvPr id="58" name="Retângulo 57">
              <a:extLst>
                <a:ext uri="{FF2B5EF4-FFF2-40B4-BE49-F238E27FC236}">
                  <a16:creationId xmlns:a16="http://schemas.microsoft.com/office/drawing/2014/main" id="{3FEAAE41-E643-49B0-AD89-A984E56CE7AC}"/>
                </a:ext>
              </a:extLst>
            </p:cNvPr>
            <p:cNvSpPr/>
            <p:nvPr/>
          </p:nvSpPr>
          <p:spPr>
            <a:xfrm>
              <a:off x="-12543304" y="-12700"/>
              <a:ext cx="12200404" cy="6900148"/>
            </a:xfrm>
            <a:prstGeom prst="rect">
              <a:avLst/>
            </a:prstGeom>
            <a:solidFill>
              <a:srgbClr val="FFFCEC"/>
            </a:solidFill>
            <a:ln>
              <a:noFill/>
            </a:ln>
            <a:effectLst>
              <a:outerShdw blurRad="254000" dist="1905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9" name="Forma Livre: Forma 58">
              <a:extLst>
                <a:ext uri="{FF2B5EF4-FFF2-40B4-BE49-F238E27FC236}">
                  <a16:creationId xmlns:a16="http://schemas.microsoft.com/office/drawing/2014/main" id="{5829BF5F-DF8A-4F28-B89C-637CCB4C700F}"/>
                </a:ext>
              </a:extLst>
            </p:cNvPr>
            <p:cNvSpPr/>
            <p:nvPr/>
          </p:nvSpPr>
          <p:spPr>
            <a:xfrm>
              <a:off x="-977901" y="1568019"/>
              <a:ext cx="635000" cy="3753691"/>
            </a:xfrm>
            <a:custGeom>
              <a:avLst/>
              <a:gdLst>
                <a:gd name="connsiteX0" fmla="*/ 1869440 w 1930400"/>
                <a:gd name="connsiteY0" fmla="*/ 0 h 3738880"/>
                <a:gd name="connsiteX1" fmla="*/ 1930400 w 1930400"/>
                <a:gd name="connsiteY1" fmla="*/ 3078 h 3738880"/>
                <a:gd name="connsiteX2" fmla="*/ 1930400 w 1930400"/>
                <a:gd name="connsiteY2" fmla="*/ 3735802 h 3738880"/>
                <a:gd name="connsiteX3" fmla="*/ 1869440 w 1930400"/>
                <a:gd name="connsiteY3" fmla="*/ 3738880 h 3738880"/>
                <a:gd name="connsiteX4" fmla="*/ 0 w 1930400"/>
                <a:gd name="connsiteY4" fmla="*/ 1869440 h 3738880"/>
                <a:gd name="connsiteX5" fmla="*/ 1869440 w 1930400"/>
                <a:gd name="connsiteY5" fmla="*/ 0 h 3738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30400" h="3738880">
                  <a:moveTo>
                    <a:pt x="1869440" y="0"/>
                  </a:moveTo>
                  <a:lnTo>
                    <a:pt x="1930400" y="3078"/>
                  </a:lnTo>
                  <a:lnTo>
                    <a:pt x="1930400" y="3735802"/>
                  </a:lnTo>
                  <a:lnTo>
                    <a:pt x="1869440" y="3738880"/>
                  </a:lnTo>
                  <a:cubicBezTo>
                    <a:pt x="836977" y="3738880"/>
                    <a:pt x="0" y="2901903"/>
                    <a:pt x="0" y="1869440"/>
                  </a:cubicBezTo>
                  <a:cubicBezTo>
                    <a:pt x="0" y="836977"/>
                    <a:pt x="836977" y="0"/>
                    <a:pt x="1869440" y="0"/>
                  </a:cubicBezTo>
                  <a:close/>
                </a:path>
              </a:pathLst>
            </a:custGeom>
            <a:solidFill>
              <a:srgbClr val="E838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 sz="3600" b="1">
                <a:solidFill>
                  <a:srgbClr val="FF0000"/>
                </a:solidFill>
              </a:endParaRPr>
            </a:p>
          </p:txBody>
        </p:sp>
        <p:pic>
          <p:nvPicPr>
            <p:cNvPr id="60" name="Imagem 59" descr="Logotipo&#10;&#10;Descrição gerada automaticamente">
              <a:extLst>
                <a:ext uri="{FF2B5EF4-FFF2-40B4-BE49-F238E27FC236}">
                  <a16:creationId xmlns:a16="http://schemas.microsoft.com/office/drawing/2014/main" id="{D80A4D06-2E89-4498-B31C-4DEB00CD26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066094" y="6203950"/>
              <a:ext cx="635000" cy="635000"/>
            </a:xfrm>
            <a:prstGeom prst="rect">
              <a:avLst/>
            </a:prstGeom>
          </p:spPr>
        </p:pic>
        <p:sp>
          <p:nvSpPr>
            <p:cNvPr id="61" name="CaixaDeTexto 60">
              <a:extLst>
                <a:ext uri="{FF2B5EF4-FFF2-40B4-BE49-F238E27FC236}">
                  <a16:creationId xmlns:a16="http://schemas.microsoft.com/office/drawing/2014/main" id="{461038CE-9D97-414A-A3FE-FA74FF6DE48C}"/>
                </a:ext>
              </a:extLst>
            </p:cNvPr>
            <p:cNvSpPr txBox="1"/>
            <p:nvPr/>
          </p:nvSpPr>
          <p:spPr>
            <a:xfrm rot="16200000">
              <a:off x="-2410265" y="3229691"/>
              <a:ext cx="3723729" cy="400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000" b="1">
                  <a:solidFill>
                    <a:srgbClr val="FFFCEC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Banco de dados</a:t>
              </a:r>
            </a:p>
          </p:txBody>
        </p:sp>
      </p:grpSp>
      <p:sp>
        <p:nvSpPr>
          <p:cNvPr id="72" name="CaixaDeTexto 71">
            <a:extLst>
              <a:ext uri="{FF2B5EF4-FFF2-40B4-BE49-F238E27FC236}">
                <a16:creationId xmlns:a16="http://schemas.microsoft.com/office/drawing/2014/main" id="{72B3EF4A-8308-4DE5-91B6-9719408725A6}"/>
              </a:ext>
            </a:extLst>
          </p:cNvPr>
          <p:cNvSpPr txBox="1"/>
          <p:nvPr/>
        </p:nvSpPr>
        <p:spPr>
          <a:xfrm>
            <a:off x="3537487" y="529432"/>
            <a:ext cx="47307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>
                <a:solidFill>
                  <a:srgbClr val="2A2A2A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Modelagem de dados</a:t>
            </a:r>
          </a:p>
        </p:txBody>
      </p:sp>
      <p:grpSp>
        <p:nvGrpSpPr>
          <p:cNvPr id="73" name="Agrupar 72">
            <a:extLst>
              <a:ext uri="{FF2B5EF4-FFF2-40B4-BE49-F238E27FC236}">
                <a16:creationId xmlns:a16="http://schemas.microsoft.com/office/drawing/2014/main" id="{6865EEDD-1C20-4062-81AD-AD1FD6584815}"/>
              </a:ext>
            </a:extLst>
          </p:cNvPr>
          <p:cNvGrpSpPr/>
          <p:nvPr/>
        </p:nvGrpSpPr>
        <p:grpSpPr>
          <a:xfrm>
            <a:off x="2688" y="-77417"/>
            <a:ext cx="12200404" cy="6900148"/>
            <a:chOff x="-12543304" y="-12700"/>
            <a:chExt cx="12200404" cy="6900148"/>
          </a:xfrm>
        </p:grpSpPr>
        <p:sp>
          <p:nvSpPr>
            <p:cNvPr id="74" name="Retângulo 73">
              <a:extLst>
                <a:ext uri="{FF2B5EF4-FFF2-40B4-BE49-F238E27FC236}">
                  <a16:creationId xmlns:a16="http://schemas.microsoft.com/office/drawing/2014/main" id="{C664C47C-029C-4D69-BCBE-EFEBF353AC12}"/>
                </a:ext>
              </a:extLst>
            </p:cNvPr>
            <p:cNvSpPr/>
            <p:nvPr/>
          </p:nvSpPr>
          <p:spPr>
            <a:xfrm>
              <a:off x="-12543304" y="-12700"/>
              <a:ext cx="12200404" cy="6900148"/>
            </a:xfrm>
            <a:prstGeom prst="rect">
              <a:avLst/>
            </a:prstGeom>
            <a:solidFill>
              <a:srgbClr val="FFFCEC"/>
            </a:solidFill>
            <a:ln>
              <a:noFill/>
            </a:ln>
            <a:effectLst>
              <a:outerShdw blurRad="254000" dist="1905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6" name="Forma Livre: Forma 75">
              <a:extLst>
                <a:ext uri="{FF2B5EF4-FFF2-40B4-BE49-F238E27FC236}">
                  <a16:creationId xmlns:a16="http://schemas.microsoft.com/office/drawing/2014/main" id="{83DB78B4-DABA-4236-B73C-F24D7661A841}"/>
                </a:ext>
              </a:extLst>
            </p:cNvPr>
            <p:cNvSpPr/>
            <p:nvPr/>
          </p:nvSpPr>
          <p:spPr>
            <a:xfrm>
              <a:off x="-977901" y="1568019"/>
              <a:ext cx="635000" cy="3753691"/>
            </a:xfrm>
            <a:custGeom>
              <a:avLst/>
              <a:gdLst>
                <a:gd name="connsiteX0" fmla="*/ 1869440 w 1930400"/>
                <a:gd name="connsiteY0" fmla="*/ 0 h 3738880"/>
                <a:gd name="connsiteX1" fmla="*/ 1930400 w 1930400"/>
                <a:gd name="connsiteY1" fmla="*/ 3078 h 3738880"/>
                <a:gd name="connsiteX2" fmla="*/ 1930400 w 1930400"/>
                <a:gd name="connsiteY2" fmla="*/ 3735802 h 3738880"/>
                <a:gd name="connsiteX3" fmla="*/ 1869440 w 1930400"/>
                <a:gd name="connsiteY3" fmla="*/ 3738880 h 3738880"/>
                <a:gd name="connsiteX4" fmla="*/ 0 w 1930400"/>
                <a:gd name="connsiteY4" fmla="*/ 1869440 h 3738880"/>
                <a:gd name="connsiteX5" fmla="*/ 1869440 w 1930400"/>
                <a:gd name="connsiteY5" fmla="*/ 0 h 3738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30400" h="3738880">
                  <a:moveTo>
                    <a:pt x="1869440" y="0"/>
                  </a:moveTo>
                  <a:lnTo>
                    <a:pt x="1930400" y="3078"/>
                  </a:lnTo>
                  <a:lnTo>
                    <a:pt x="1930400" y="3735802"/>
                  </a:lnTo>
                  <a:lnTo>
                    <a:pt x="1869440" y="3738880"/>
                  </a:lnTo>
                  <a:cubicBezTo>
                    <a:pt x="836977" y="3738880"/>
                    <a:pt x="0" y="2901903"/>
                    <a:pt x="0" y="1869440"/>
                  </a:cubicBezTo>
                  <a:cubicBezTo>
                    <a:pt x="0" y="836977"/>
                    <a:pt x="836977" y="0"/>
                    <a:pt x="1869440" y="0"/>
                  </a:cubicBezTo>
                  <a:close/>
                </a:path>
              </a:pathLst>
            </a:custGeom>
            <a:solidFill>
              <a:srgbClr val="E838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 sz="3600" b="1">
                <a:solidFill>
                  <a:srgbClr val="FF0000"/>
                </a:solidFill>
              </a:endParaRPr>
            </a:p>
          </p:txBody>
        </p:sp>
        <p:pic>
          <p:nvPicPr>
            <p:cNvPr id="77" name="Imagem 76" descr="Logotipo&#10;&#10;Descrição gerada automaticamente">
              <a:extLst>
                <a:ext uri="{FF2B5EF4-FFF2-40B4-BE49-F238E27FC236}">
                  <a16:creationId xmlns:a16="http://schemas.microsoft.com/office/drawing/2014/main" id="{FFBDD7B1-90A2-44E9-B711-8BA9EA67E9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066094" y="6203950"/>
              <a:ext cx="635000" cy="635000"/>
            </a:xfrm>
            <a:prstGeom prst="rect">
              <a:avLst/>
            </a:prstGeom>
          </p:spPr>
        </p:pic>
        <p:sp>
          <p:nvSpPr>
            <p:cNvPr id="78" name="CaixaDeTexto 77">
              <a:extLst>
                <a:ext uri="{FF2B5EF4-FFF2-40B4-BE49-F238E27FC236}">
                  <a16:creationId xmlns:a16="http://schemas.microsoft.com/office/drawing/2014/main" id="{1968CB45-32C8-40F1-AE7D-85F8F3DB7363}"/>
                </a:ext>
              </a:extLst>
            </p:cNvPr>
            <p:cNvSpPr txBox="1"/>
            <p:nvPr/>
          </p:nvSpPr>
          <p:spPr>
            <a:xfrm rot="16200000">
              <a:off x="-2410265" y="3229691"/>
              <a:ext cx="3723729" cy="400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000" b="1">
                  <a:solidFill>
                    <a:srgbClr val="FFFCEC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Banco de dados</a:t>
              </a:r>
            </a:p>
          </p:txBody>
        </p:sp>
      </p:grpSp>
      <p:sp>
        <p:nvSpPr>
          <p:cNvPr id="81" name="CaixaDeTexto 80">
            <a:extLst>
              <a:ext uri="{FF2B5EF4-FFF2-40B4-BE49-F238E27FC236}">
                <a16:creationId xmlns:a16="http://schemas.microsoft.com/office/drawing/2014/main" id="{6C1FD89B-47A5-4401-A335-BB1E88BABCE1}"/>
              </a:ext>
            </a:extLst>
          </p:cNvPr>
          <p:cNvSpPr txBox="1"/>
          <p:nvPr/>
        </p:nvSpPr>
        <p:spPr>
          <a:xfrm>
            <a:off x="3537487" y="529432"/>
            <a:ext cx="48622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>
                <a:solidFill>
                  <a:srgbClr val="2A2A2A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Script banco de dados</a:t>
            </a:r>
          </a:p>
        </p:txBody>
      </p:sp>
      <p:pic>
        <p:nvPicPr>
          <p:cNvPr id="82" name="Imagem 81" descr="Logotipo&#10;&#10;Descrição gerada automaticamente">
            <a:extLst>
              <a:ext uri="{FF2B5EF4-FFF2-40B4-BE49-F238E27FC236}">
                <a16:creationId xmlns:a16="http://schemas.microsoft.com/office/drawing/2014/main" id="{9A35DEF4-30C7-4C11-861D-E1DAAECB80C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3490" y="1928077"/>
            <a:ext cx="3825788" cy="2150639"/>
          </a:xfrm>
          <a:prstGeom prst="rect">
            <a:avLst/>
          </a:prstGeom>
        </p:spPr>
      </p:pic>
      <p:grpSp>
        <p:nvGrpSpPr>
          <p:cNvPr id="83" name="Agrupar 82">
            <a:extLst>
              <a:ext uri="{FF2B5EF4-FFF2-40B4-BE49-F238E27FC236}">
                <a16:creationId xmlns:a16="http://schemas.microsoft.com/office/drawing/2014/main" id="{E2AD9920-EBA6-47CB-9402-05BFA4E5DE66}"/>
              </a:ext>
            </a:extLst>
          </p:cNvPr>
          <p:cNvGrpSpPr/>
          <p:nvPr/>
        </p:nvGrpSpPr>
        <p:grpSpPr>
          <a:xfrm>
            <a:off x="6984" y="-38544"/>
            <a:ext cx="12200404" cy="6900148"/>
            <a:chOff x="-12543304" y="-12700"/>
            <a:chExt cx="12200404" cy="6900148"/>
          </a:xfrm>
        </p:grpSpPr>
        <p:sp>
          <p:nvSpPr>
            <p:cNvPr id="84" name="Retângulo 83">
              <a:extLst>
                <a:ext uri="{FF2B5EF4-FFF2-40B4-BE49-F238E27FC236}">
                  <a16:creationId xmlns:a16="http://schemas.microsoft.com/office/drawing/2014/main" id="{A0F986F1-8CA5-451D-99BE-59916506AF63}"/>
                </a:ext>
              </a:extLst>
            </p:cNvPr>
            <p:cNvSpPr/>
            <p:nvPr/>
          </p:nvSpPr>
          <p:spPr>
            <a:xfrm>
              <a:off x="-12543304" y="-12700"/>
              <a:ext cx="12200404" cy="6900148"/>
            </a:xfrm>
            <a:prstGeom prst="rect">
              <a:avLst/>
            </a:prstGeom>
            <a:solidFill>
              <a:srgbClr val="FFFCEC"/>
            </a:solidFill>
            <a:ln>
              <a:noFill/>
            </a:ln>
            <a:effectLst>
              <a:outerShdw blurRad="254000" dist="1905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5" name="Forma Livre: Forma 84">
              <a:extLst>
                <a:ext uri="{FF2B5EF4-FFF2-40B4-BE49-F238E27FC236}">
                  <a16:creationId xmlns:a16="http://schemas.microsoft.com/office/drawing/2014/main" id="{49519A47-1F91-41D8-82BE-879717039EAF}"/>
                </a:ext>
              </a:extLst>
            </p:cNvPr>
            <p:cNvSpPr/>
            <p:nvPr/>
          </p:nvSpPr>
          <p:spPr>
            <a:xfrm>
              <a:off x="-977901" y="1568019"/>
              <a:ext cx="635000" cy="3753691"/>
            </a:xfrm>
            <a:custGeom>
              <a:avLst/>
              <a:gdLst>
                <a:gd name="connsiteX0" fmla="*/ 1869440 w 1930400"/>
                <a:gd name="connsiteY0" fmla="*/ 0 h 3738880"/>
                <a:gd name="connsiteX1" fmla="*/ 1930400 w 1930400"/>
                <a:gd name="connsiteY1" fmla="*/ 3078 h 3738880"/>
                <a:gd name="connsiteX2" fmla="*/ 1930400 w 1930400"/>
                <a:gd name="connsiteY2" fmla="*/ 3735802 h 3738880"/>
                <a:gd name="connsiteX3" fmla="*/ 1869440 w 1930400"/>
                <a:gd name="connsiteY3" fmla="*/ 3738880 h 3738880"/>
                <a:gd name="connsiteX4" fmla="*/ 0 w 1930400"/>
                <a:gd name="connsiteY4" fmla="*/ 1869440 h 3738880"/>
                <a:gd name="connsiteX5" fmla="*/ 1869440 w 1930400"/>
                <a:gd name="connsiteY5" fmla="*/ 0 h 3738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30400" h="3738880">
                  <a:moveTo>
                    <a:pt x="1869440" y="0"/>
                  </a:moveTo>
                  <a:lnTo>
                    <a:pt x="1930400" y="3078"/>
                  </a:lnTo>
                  <a:lnTo>
                    <a:pt x="1930400" y="3735802"/>
                  </a:lnTo>
                  <a:lnTo>
                    <a:pt x="1869440" y="3738880"/>
                  </a:lnTo>
                  <a:cubicBezTo>
                    <a:pt x="836977" y="3738880"/>
                    <a:pt x="0" y="2901903"/>
                    <a:pt x="0" y="1869440"/>
                  </a:cubicBezTo>
                  <a:cubicBezTo>
                    <a:pt x="0" y="836977"/>
                    <a:pt x="836977" y="0"/>
                    <a:pt x="1869440" y="0"/>
                  </a:cubicBezTo>
                  <a:close/>
                </a:path>
              </a:pathLst>
            </a:custGeom>
            <a:solidFill>
              <a:srgbClr val="E838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 sz="3600" b="1">
                <a:solidFill>
                  <a:srgbClr val="FF0000"/>
                </a:solidFill>
              </a:endParaRPr>
            </a:p>
          </p:txBody>
        </p:sp>
        <p:pic>
          <p:nvPicPr>
            <p:cNvPr id="86" name="Imagem 85" descr="Logotipo&#10;&#10;Descrição gerada automaticamente">
              <a:extLst>
                <a:ext uri="{FF2B5EF4-FFF2-40B4-BE49-F238E27FC236}">
                  <a16:creationId xmlns:a16="http://schemas.microsoft.com/office/drawing/2014/main" id="{1D9E54F0-B74A-4870-8C41-33D480A125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066094" y="6203950"/>
              <a:ext cx="635000" cy="635000"/>
            </a:xfrm>
            <a:prstGeom prst="rect">
              <a:avLst/>
            </a:prstGeom>
          </p:spPr>
        </p:pic>
        <p:sp>
          <p:nvSpPr>
            <p:cNvPr id="87" name="CaixaDeTexto 86">
              <a:extLst>
                <a:ext uri="{FF2B5EF4-FFF2-40B4-BE49-F238E27FC236}">
                  <a16:creationId xmlns:a16="http://schemas.microsoft.com/office/drawing/2014/main" id="{3D1144AF-0186-4CF1-BF2F-8D873DE24058}"/>
                </a:ext>
              </a:extLst>
            </p:cNvPr>
            <p:cNvSpPr txBox="1"/>
            <p:nvPr/>
          </p:nvSpPr>
          <p:spPr>
            <a:xfrm rot="16200000">
              <a:off x="-2410265" y="3229691"/>
              <a:ext cx="3723729" cy="400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000" b="1">
                  <a:solidFill>
                    <a:srgbClr val="FFFCEC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Site institucional</a:t>
              </a:r>
            </a:p>
          </p:txBody>
        </p:sp>
      </p:grpSp>
      <p:sp>
        <p:nvSpPr>
          <p:cNvPr id="79" name="CaixaDeTexto 78">
            <a:extLst>
              <a:ext uri="{FF2B5EF4-FFF2-40B4-BE49-F238E27FC236}">
                <a16:creationId xmlns:a16="http://schemas.microsoft.com/office/drawing/2014/main" id="{069E7CEC-2B6B-4C28-8877-44168A459E33}"/>
              </a:ext>
            </a:extLst>
          </p:cNvPr>
          <p:cNvSpPr txBox="1"/>
          <p:nvPr/>
        </p:nvSpPr>
        <p:spPr>
          <a:xfrm>
            <a:off x="1642756" y="815651"/>
            <a:ext cx="3538148" cy="584775"/>
          </a:xfrm>
          <a:prstGeom prst="rect">
            <a:avLst/>
          </a:prstGeom>
          <a:noFill/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pt-BR" sz="3200" b="1">
                <a:solidFill>
                  <a:srgbClr val="2A2A2A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Site institucional</a:t>
            </a:r>
          </a:p>
        </p:txBody>
      </p:sp>
      <p:sp>
        <p:nvSpPr>
          <p:cNvPr id="80" name="CaixaDeTexto 79">
            <a:extLst>
              <a:ext uri="{FF2B5EF4-FFF2-40B4-BE49-F238E27FC236}">
                <a16:creationId xmlns:a16="http://schemas.microsoft.com/office/drawing/2014/main" id="{6D41BF5F-2E6B-4ED2-948A-B8108452AE32}"/>
              </a:ext>
            </a:extLst>
          </p:cNvPr>
          <p:cNvSpPr txBox="1"/>
          <p:nvPr/>
        </p:nvSpPr>
        <p:spPr>
          <a:xfrm>
            <a:off x="6653920" y="815306"/>
            <a:ext cx="3962944" cy="584775"/>
          </a:xfrm>
          <a:prstGeom prst="rect">
            <a:avLst/>
          </a:prstGeom>
          <a:noFill/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pt-BR" sz="3200" b="1">
                <a:solidFill>
                  <a:srgbClr val="2A2A2A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Plataforma cliente</a:t>
            </a:r>
          </a:p>
        </p:txBody>
      </p:sp>
      <p:pic>
        <p:nvPicPr>
          <p:cNvPr id="23" name="Imagem 22">
            <a:extLst>
              <a:ext uri="{FF2B5EF4-FFF2-40B4-BE49-F238E27FC236}">
                <a16:creationId xmlns:a16="http://schemas.microsoft.com/office/drawing/2014/main" id="{F0DD1B5B-BA1A-439A-9449-B7C6A4DC216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387395" y="1587141"/>
            <a:ext cx="4196077" cy="4166937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pic>
        <p:nvPicPr>
          <p:cNvPr id="25" name="Imagem 24">
            <a:extLst>
              <a:ext uri="{FF2B5EF4-FFF2-40B4-BE49-F238E27FC236}">
                <a16:creationId xmlns:a16="http://schemas.microsoft.com/office/drawing/2014/main" id="{78CF7E7B-DAC9-428E-9608-0FA5413E2F9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077083" y="1572070"/>
            <a:ext cx="2511148" cy="4682244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grpSp>
        <p:nvGrpSpPr>
          <p:cNvPr id="95" name="Agrupar 94">
            <a:extLst>
              <a:ext uri="{FF2B5EF4-FFF2-40B4-BE49-F238E27FC236}">
                <a16:creationId xmlns:a16="http://schemas.microsoft.com/office/drawing/2014/main" id="{14459A63-294E-4B63-B188-92675BFAD674}"/>
              </a:ext>
            </a:extLst>
          </p:cNvPr>
          <p:cNvGrpSpPr/>
          <p:nvPr/>
        </p:nvGrpSpPr>
        <p:grpSpPr>
          <a:xfrm>
            <a:off x="-12923729" y="-59880"/>
            <a:ext cx="12200404" cy="6900148"/>
            <a:chOff x="-12543304" y="-12700"/>
            <a:chExt cx="12200404" cy="6900148"/>
          </a:xfrm>
        </p:grpSpPr>
        <p:sp>
          <p:nvSpPr>
            <p:cNvPr id="98" name="Retângulo 97">
              <a:extLst>
                <a:ext uri="{FF2B5EF4-FFF2-40B4-BE49-F238E27FC236}">
                  <a16:creationId xmlns:a16="http://schemas.microsoft.com/office/drawing/2014/main" id="{ABC9B7CC-50CA-4D90-8E21-6C14314BE352}"/>
                </a:ext>
              </a:extLst>
            </p:cNvPr>
            <p:cNvSpPr/>
            <p:nvPr/>
          </p:nvSpPr>
          <p:spPr>
            <a:xfrm>
              <a:off x="-12543304" y="-12700"/>
              <a:ext cx="12200404" cy="6900148"/>
            </a:xfrm>
            <a:prstGeom prst="rect">
              <a:avLst/>
            </a:prstGeom>
            <a:solidFill>
              <a:srgbClr val="FFFCEC"/>
            </a:solidFill>
            <a:ln>
              <a:noFill/>
            </a:ln>
            <a:effectLst>
              <a:outerShdw blurRad="254000" dist="1905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9" name="Forma Livre: Forma 98">
              <a:extLst>
                <a:ext uri="{FF2B5EF4-FFF2-40B4-BE49-F238E27FC236}">
                  <a16:creationId xmlns:a16="http://schemas.microsoft.com/office/drawing/2014/main" id="{46B10EA8-2EB5-494E-8CAD-AE0C3390ED51}"/>
                </a:ext>
              </a:extLst>
            </p:cNvPr>
            <p:cNvSpPr/>
            <p:nvPr/>
          </p:nvSpPr>
          <p:spPr>
            <a:xfrm>
              <a:off x="-977901" y="1568019"/>
              <a:ext cx="635000" cy="3753691"/>
            </a:xfrm>
            <a:custGeom>
              <a:avLst/>
              <a:gdLst>
                <a:gd name="connsiteX0" fmla="*/ 1869440 w 1930400"/>
                <a:gd name="connsiteY0" fmla="*/ 0 h 3738880"/>
                <a:gd name="connsiteX1" fmla="*/ 1930400 w 1930400"/>
                <a:gd name="connsiteY1" fmla="*/ 3078 h 3738880"/>
                <a:gd name="connsiteX2" fmla="*/ 1930400 w 1930400"/>
                <a:gd name="connsiteY2" fmla="*/ 3735802 h 3738880"/>
                <a:gd name="connsiteX3" fmla="*/ 1869440 w 1930400"/>
                <a:gd name="connsiteY3" fmla="*/ 3738880 h 3738880"/>
                <a:gd name="connsiteX4" fmla="*/ 0 w 1930400"/>
                <a:gd name="connsiteY4" fmla="*/ 1869440 h 3738880"/>
                <a:gd name="connsiteX5" fmla="*/ 1869440 w 1930400"/>
                <a:gd name="connsiteY5" fmla="*/ 0 h 3738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30400" h="3738880">
                  <a:moveTo>
                    <a:pt x="1869440" y="0"/>
                  </a:moveTo>
                  <a:lnTo>
                    <a:pt x="1930400" y="3078"/>
                  </a:lnTo>
                  <a:lnTo>
                    <a:pt x="1930400" y="3735802"/>
                  </a:lnTo>
                  <a:lnTo>
                    <a:pt x="1869440" y="3738880"/>
                  </a:lnTo>
                  <a:cubicBezTo>
                    <a:pt x="836977" y="3738880"/>
                    <a:pt x="0" y="2901903"/>
                    <a:pt x="0" y="1869440"/>
                  </a:cubicBezTo>
                  <a:cubicBezTo>
                    <a:pt x="0" y="836977"/>
                    <a:pt x="836977" y="0"/>
                    <a:pt x="1869440" y="0"/>
                  </a:cubicBezTo>
                  <a:close/>
                </a:path>
              </a:pathLst>
            </a:custGeom>
            <a:solidFill>
              <a:srgbClr val="E838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 sz="3600" b="1">
                <a:solidFill>
                  <a:srgbClr val="FF0000"/>
                </a:solidFill>
              </a:endParaRPr>
            </a:p>
          </p:txBody>
        </p:sp>
        <p:pic>
          <p:nvPicPr>
            <p:cNvPr id="100" name="Imagem 99" descr="Logotipo&#10;&#10;Descrição gerada automaticamente">
              <a:extLst>
                <a:ext uri="{FF2B5EF4-FFF2-40B4-BE49-F238E27FC236}">
                  <a16:creationId xmlns:a16="http://schemas.microsoft.com/office/drawing/2014/main" id="{B02B1022-D4E8-424A-A65B-E4FF3CC3991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066094" y="6203950"/>
              <a:ext cx="635000" cy="635000"/>
            </a:xfrm>
            <a:prstGeom prst="rect">
              <a:avLst/>
            </a:prstGeom>
          </p:spPr>
        </p:pic>
        <p:sp>
          <p:nvSpPr>
            <p:cNvPr id="101" name="CaixaDeTexto 100">
              <a:extLst>
                <a:ext uri="{FF2B5EF4-FFF2-40B4-BE49-F238E27FC236}">
                  <a16:creationId xmlns:a16="http://schemas.microsoft.com/office/drawing/2014/main" id="{F827C022-2566-494B-85DF-B53AFCB09C20}"/>
                </a:ext>
              </a:extLst>
            </p:cNvPr>
            <p:cNvSpPr txBox="1"/>
            <p:nvPr/>
          </p:nvSpPr>
          <p:spPr>
            <a:xfrm rot="16200000">
              <a:off x="-2410265" y="3229691"/>
              <a:ext cx="3723729" cy="400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000" b="1">
                  <a:solidFill>
                    <a:srgbClr val="FFFCEC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Conclusão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7085388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8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1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4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0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3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8" presetClass="emph" presetSubtype="0" decel="52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8700000">
                                      <p:cBhvr>
                                        <p:cTn id="45" dur="2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6" presetID="8" presetClass="emph" presetSubtype="0" decel="52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6660000">
                                      <p:cBhvr>
                                        <p:cTn id="47" dur="2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8" presetID="8" presetClass="emph" presetSubtype="0" decel="52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4260000">
                                      <p:cBhvr>
                                        <p:cTn id="49" dur="2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0" presetID="8" presetClass="emph" presetSubtype="0" decel="52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10260000">
                                      <p:cBhvr>
                                        <p:cTn id="51" dur="2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2" presetID="6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4" dur="2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6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7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6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0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6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3" dur="2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6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6" dur="2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6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9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" grpId="0" animBg="1"/>
      <p:bldP spid="7" grpId="0"/>
      <p:bldP spid="93" grpId="0" animBg="1"/>
      <p:bldP spid="104" grpId="0"/>
      <p:bldP spid="94" grpId="0" animBg="1"/>
      <p:bldP spid="121" grpId="0"/>
      <p:bldP spid="97" grpId="0" animBg="1"/>
      <p:bldP spid="102" grpId="0"/>
      <p:bldP spid="79" grpId="0"/>
      <p:bldP spid="8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 descr="Diagrama&#10;&#10;Descrição gerada automaticamente">
            <a:extLst>
              <a:ext uri="{FF2B5EF4-FFF2-40B4-BE49-F238E27FC236}">
                <a16:creationId xmlns:a16="http://schemas.microsoft.com/office/drawing/2014/main" id="{456EB432-B75C-406D-B1E8-27E47E01BB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9738" y="1258115"/>
            <a:ext cx="6477000" cy="4752975"/>
          </a:xfrm>
          <a:prstGeom prst="rect">
            <a:avLst/>
          </a:prstGeom>
        </p:spPr>
      </p:pic>
      <p:grpSp>
        <p:nvGrpSpPr>
          <p:cNvPr id="3" name="Agrupar 2">
            <a:extLst>
              <a:ext uri="{FF2B5EF4-FFF2-40B4-BE49-F238E27FC236}">
                <a16:creationId xmlns:a16="http://schemas.microsoft.com/office/drawing/2014/main" id="{B24EB405-131C-4658-AF5C-B83A4046AD24}"/>
              </a:ext>
            </a:extLst>
          </p:cNvPr>
          <p:cNvGrpSpPr/>
          <p:nvPr/>
        </p:nvGrpSpPr>
        <p:grpSpPr>
          <a:xfrm>
            <a:off x="5905" y="-32676"/>
            <a:ext cx="12200404" cy="6900148"/>
            <a:chOff x="-12543304" y="-12700"/>
            <a:chExt cx="12200404" cy="6900148"/>
          </a:xfrm>
        </p:grpSpPr>
        <p:sp>
          <p:nvSpPr>
            <p:cNvPr id="43" name="Retângulo 42">
              <a:extLst>
                <a:ext uri="{FF2B5EF4-FFF2-40B4-BE49-F238E27FC236}">
                  <a16:creationId xmlns:a16="http://schemas.microsoft.com/office/drawing/2014/main" id="{B2EEBDBB-FC98-41C8-A4D0-9C1EDDB8D2E7}"/>
                </a:ext>
              </a:extLst>
            </p:cNvPr>
            <p:cNvSpPr/>
            <p:nvPr/>
          </p:nvSpPr>
          <p:spPr>
            <a:xfrm>
              <a:off x="-12543304" y="-12700"/>
              <a:ext cx="12200404" cy="6900148"/>
            </a:xfrm>
            <a:prstGeom prst="rect">
              <a:avLst/>
            </a:prstGeom>
            <a:solidFill>
              <a:srgbClr val="FFFCEC"/>
            </a:solidFill>
            <a:ln>
              <a:noFill/>
            </a:ln>
            <a:effectLst>
              <a:outerShdw blurRad="254000" dist="1905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4" name="Forma Livre: Forma 43">
              <a:extLst>
                <a:ext uri="{FF2B5EF4-FFF2-40B4-BE49-F238E27FC236}">
                  <a16:creationId xmlns:a16="http://schemas.microsoft.com/office/drawing/2014/main" id="{D18885C1-70B2-403F-8B30-79C843DD9D0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-977901" y="1568019"/>
              <a:ext cx="635000" cy="3753691"/>
            </a:xfrm>
            <a:custGeom>
              <a:avLst/>
              <a:gdLst>
                <a:gd name="connsiteX0" fmla="*/ 1869440 w 1930400"/>
                <a:gd name="connsiteY0" fmla="*/ 0 h 3738880"/>
                <a:gd name="connsiteX1" fmla="*/ 1930400 w 1930400"/>
                <a:gd name="connsiteY1" fmla="*/ 3078 h 3738880"/>
                <a:gd name="connsiteX2" fmla="*/ 1930400 w 1930400"/>
                <a:gd name="connsiteY2" fmla="*/ 3735802 h 3738880"/>
                <a:gd name="connsiteX3" fmla="*/ 1869440 w 1930400"/>
                <a:gd name="connsiteY3" fmla="*/ 3738880 h 3738880"/>
                <a:gd name="connsiteX4" fmla="*/ 0 w 1930400"/>
                <a:gd name="connsiteY4" fmla="*/ 1869440 h 3738880"/>
                <a:gd name="connsiteX5" fmla="*/ 1869440 w 1930400"/>
                <a:gd name="connsiteY5" fmla="*/ 0 h 3738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30400" h="3738880">
                  <a:moveTo>
                    <a:pt x="1869440" y="0"/>
                  </a:moveTo>
                  <a:lnTo>
                    <a:pt x="1930400" y="3078"/>
                  </a:lnTo>
                  <a:lnTo>
                    <a:pt x="1930400" y="3735802"/>
                  </a:lnTo>
                  <a:lnTo>
                    <a:pt x="1869440" y="3738880"/>
                  </a:lnTo>
                  <a:cubicBezTo>
                    <a:pt x="836977" y="3738880"/>
                    <a:pt x="0" y="2901903"/>
                    <a:pt x="0" y="1869440"/>
                  </a:cubicBezTo>
                  <a:cubicBezTo>
                    <a:pt x="0" y="836977"/>
                    <a:pt x="836977" y="0"/>
                    <a:pt x="1869440" y="0"/>
                  </a:cubicBezTo>
                  <a:close/>
                </a:path>
              </a:pathLst>
            </a:custGeom>
            <a:solidFill>
              <a:srgbClr val="E838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 sz="3600" b="1">
                <a:solidFill>
                  <a:srgbClr val="FF0000"/>
                </a:solidFill>
              </a:endParaRPr>
            </a:p>
          </p:txBody>
        </p:sp>
        <p:pic>
          <p:nvPicPr>
            <p:cNvPr id="4" name="Imagem 3" descr="Logotipo&#10;&#10;Descrição gerada automaticamente">
              <a:extLst>
                <a:ext uri="{FF2B5EF4-FFF2-40B4-BE49-F238E27FC236}">
                  <a16:creationId xmlns:a16="http://schemas.microsoft.com/office/drawing/2014/main" id="{C75218E4-3351-4C8E-8BFB-A20F3DEDEC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066094" y="6203950"/>
              <a:ext cx="635000" cy="635000"/>
            </a:xfrm>
            <a:prstGeom prst="rect">
              <a:avLst/>
            </a:prstGeom>
          </p:spPr>
        </p:pic>
        <p:sp>
          <p:nvSpPr>
            <p:cNvPr id="45" name="CaixaDeTexto 44">
              <a:extLst>
                <a:ext uri="{FF2B5EF4-FFF2-40B4-BE49-F238E27FC236}">
                  <a16:creationId xmlns:a16="http://schemas.microsoft.com/office/drawing/2014/main" id="{583BCA2D-46EE-4E84-9509-A9B51D0024C1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 rot="16200000">
              <a:off x="-2410265" y="3229691"/>
              <a:ext cx="3723729" cy="400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000" b="1">
                  <a:solidFill>
                    <a:srgbClr val="FFFCEC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Introdução</a:t>
              </a:r>
            </a:p>
          </p:txBody>
        </p:sp>
      </p:grpSp>
      <p:sp>
        <p:nvSpPr>
          <p:cNvPr id="2" name="Retângulo 1">
            <a:extLst>
              <a:ext uri="{FF2B5EF4-FFF2-40B4-BE49-F238E27FC236}">
                <a16:creationId xmlns:a16="http://schemas.microsoft.com/office/drawing/2014/main" id="{D0B9894C-5181-4434-974A-1B109C3722EC}"/>
              </a:ext>
            </a:extLst>
          </p:cNvPr>
          <p:cNvSpPr/>
          <p:nvPr/>
        </p:nvSpPr>
        <p:spPr>
          <a:xfrm>
            <a:off x="-484388" y="-557981"/>
            <a:ext cx="309093" cy="296214"/>
          </a:xfrm>
          <a:prstGeom prst="rect">
            <a:avLst/>
          </a:prstGeom>
          <a:solidFill>
            <a:srgbClr val="BC2D3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7" name="Retângulo 46">
            <a:extLst>
              <a:ext uri="{FF2B5EF4-FFF2-40B4-BE49-F238E27FC236}">
                <a16:creationId xmlns:a16="http://schemas.microsoft.com/office/drawing/2014/main" id="{B78A90BA-63CE-4D36-A88B-1D29A4E752A7}"/>
              </a:ext>
            </a:extLst>
          </p:cNvPr>
          <p:cNvSpPr/>
          <p:nvPr/>
        </p:nvSpPr>
        <p:spPr>
          <a:xfrm>
            <a:off x="1747734" y="-549395"/>
            <a:ext cx="309093" cy="296214"/>
          </a:xfrm>
          <a:prstGeom prst="rect">
            <a:avLst/>
          </a:prstGeom>
          <a:solidFill>
            <a:srgbClr val="FFFCE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8" name="Retângulo 47">
            <a:extLst>
              <a:ext uri="{FF2B5EF4-FFF2-40B4-BE49-F238E27FC236}">
                <a16:creationId xmlns:a16="http://schemas.microsoft.com/office/drawing/2014/main" id="{04C7E8A2-407E-485D-8903-B0FC320567D4}"/>
              </a:ext>
            </a:extLst>
          </p:cNvPr>
          <p:cNvSpPr/>
          <p:nvPr/>
        </p:nvSpPr>
        <p:spPr>
          <a:xfrm>
            <a:off x="-37519" y="-560691"/>
            <a:ext cx="309093" cy="296214"/>
          </a:xfrm>
          <a:prstGeom prst="rect">
            <a:avLst/>
          </a:prstGeom>
          <a:solidFill>
            <a:srgbClr val="4BA3C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9" name="Retângulo 48">
            <a:extLst>
              <a:ext uri="{FF2B5EF4-FFF2-40B4-BE49-F238E27FC236}">
                <a16:creationId xmlns:a16="http://schemas.microsoft.com/office/drawing/2014/main" id="{EA2C5B7E-30FA-48BB-8354-7DFB100AD6EB}"/>
              </a:ext>
            </a:extLst>
          </p:cNvPr>
          <p:cNvSpPr/>
          <p:nvPr/>
        </p:nvSpPr>
        <p:spPr>
          <a:xfrm>
            <a:off x="1300865" y="-549395"/>
            <a:ext cx="309093" cy="296214"/>
          </a:xfrm>
          <a:prstGeom prst="rect">
            <a:avLst/>
          </a:prstGeom>
          <a:solidFill>
            <a:srgbClr val="3D3D3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0" name="Retângulo 49">
            <a:extLst>
              <a:ext uri="{FF2B5EF4-FFF2-40B4-BE49-F238E27FC236}">
                <a16:creationId xmlns:a16="http://schemas.microsoft.com/office/drawing/2014/main" id="{B01A1636-0495-4CB6-B720-78C8BA469376}"/>
              </a:ext>
            </a:extLst>
          </p:cNvPr>
          <p:cNvSpPr/>
          <p:nvPr/>
        </p:nvSpPr>
        <p:spPr>
          <a:xfrm>
            <a:off x="414438" y="-553688"/>
            <a:ext cx="309093" cy="296214"/>
          </a:xfrm>
          <a:prstGeom prst="rect">
            <a:avLst/>
          </a:prstGeom>
          <a:solidFill>
            <a:srgbClr val="1D3557"/>
          </a:solidFill>
          <a:ln>
            <a:solidFill>
              <a:srgbClr val="192D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1" name="Retângulo 50">
            <a:extLst>
              <a:ext uri="{FF2B5EF4-FFF2-40B4-BE49-F238E27FC236}">
                <a16:creationId xmlns:a16="http://schemas.microsoft.com/office/drawing/2014/main" id="{7CB36EB0-3808-4903-A188-1EF6BD9EB0FD}"/>
              </a:ext>
            </a:extLst>
          </p:cNvPr>
          <p:cNvSpPr/>
          <p:nvPr/>
        </p:nvSpPr>
        <p:spPr>
          <a:xfrm>
            <a:off x="830218" y="-554713"/>
            <a:ext cx="309093" cy="296214"/>
          </a:xfrm>
          <a:prstGeom prst="rect">
            <a:avLst/>
          </a:prstGeom>
          <a:solidFill>
            <a:srgbClr val="2A2A2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2E6D272C-41E2-4B63-987C-91F59FE76D55}"/>
              </a:ext>
            </a:extLst>
          </p:cNvPr>
          <p:cNvGrpSpPr/>
          <p:nvPr/>
        </p:nvGrpSpPr>
        <p:grpSpPr>
          <a:xfrm>
            <a:off x="456899" y="588329"/>
            <a:ext cx="2106104" cy="3557737"/>
            <a:chOff x="1227137" y="193525"/>
            <a:chExt cx="2106104" cy="3557737"/>
          </a:xfrm>
        </p:grpSpPr>
        <p:pic>
          <p:nvPicPr>
            <p:cNvPr id="6" name="Gráfico 5" descr="Homem em traje de negócios">
              <a:extLst>
                <a:ext uri="{FF2B5EF4-FFF2-40B4-BE49-F238E27FC236}">
                  <a16:creationId xmlns:a16="http://schemas.microsoft.com/office/drawing/2014/main" id="{3435F641-E0C6-4610-8D68-EF87058A472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227137" y="1989137"/>
              <a:ext cx="1304925" cy="1762125"/>
            </a:xfrm>
            <a:prstGeom prst="rect">
              <a:avLst/>
            </a:prstGeom>
          </p:spPr>
        </p:pic>
        <p:pic>
          <p:nvPicPr>
            <p:cNvPr id="75" name="Gráfico 74">
              <a:extLst>
                <a:ext uri="{FF2B5EF4-FFF2-40B4-BE49-F238E27FC236}">
                  <a16:creationId xmlns:a16="http://schemas.microsoft.com/office/drawing/2014/main" id="{678C24B2-A796-48A6-9E1E-D507B38E27B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497126" y="193525"/>
              <a:ext cx="1836115" cy="1795612"/>
            </a:xfrm>
            <a:prstGeom prst="rect">
              <a:avLst/>
            </a:prstGeom>
          </p:spPr>
        </p:pic>
      </p:grpSp>
      <p:grpSp>
        <p:nvGrpSpPr>
          <p:cNvPr id="108" name="Agrupar 107">
            <a:extLst>
              <a:ext uri="{FF2B5EF4-FFF2-40B4-BE49-F238E27FC236}">
                <a16:creationId xmlns:a16="http://schemas.microsoft.com/office/drawing/2014/main" id="{EA804273-6D21-4950-9AA3-6381DDE99054}"/>
              </a:ext>
            </a:extLst>
          </p:cNvPr>
          <p:cNvGrpSpPr/>
          <p:nvPr/>
        </p:nvGrpSpPr>
        <p:grpSpPr>
          <a:xfrm>
            <a:off x="2056827" y="3286493"/>
            <a:ext cx="2543415" cy="2543414"/>
            <a:chOff x="5982865" y="859680"/>
            <a:chExt cx="2087564" cy="2087563"/>
          </a:xfrm>
        </p:grpSpPr>
        <p:sp>
          <p:nvSpPr>
            <p:cNvPr id="109" name="Círculo: Vazio 108">
              <a:extLst>
                <a:ext uri="{FF2B5EF4-FFF2-40B4-BE49-F238E27FC236}">
                  <a16:creationId xmlns:a16="http://schemas.microsoft.com/office/drawing/2014/main" id="{F422B740-E9B0-4151-BE98-AAFA51221157}"/>
                </a:ext>
              </a:extLst>
            </p:cNvPr>
            <p:cNvSpPr/>
            <p:nvPr/>
          </p:nvSpPr>
          <p:spPr>
            <a:xfrm>
              <a:off x="5982866" y="859680"/>
              <a:ext cx="2087563" cy="2087563"/>
            </a:xfrm>
            <a:prstGeom prst="donut">
              <a:avLst>
                <a:gd name="adj" fmla="val 477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pt-BR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10" name="Forma Livre: Forma 109">
              <a:extLst>
                <a:ext uri="{FF2B5EF4-FFF2-40B4-BE49-F238E27FC236}">
                  <a16:creationId xmlns:a16="http://schemas.microsoft.com/office/drawing/2014/main" id="{C551FCF5-F585-4A41-90BA-93BAFBFE7286}"/>
                </a:ext>
              </a:extLst>
            </p:cNvPr>
            <p:cNvSpPr/>
            <p:nvPr/>
          </p:nvSpPr>
          <p:spPr>
            <a:xfrm>
              <a:off x="5982865" y="1903460"/>
              <a:ext cx="2087564" cy="1043783"/>
            </a:xfrm>
            <a:custGeom>
              <a:avLst/>
              <a:gdLst>
                <a:gd name="connsiteX0" fmla="*/ 0 w 2087564"/>
                <a:gd name="connsiteY0" fmla="*/ 0 h 1043783"/>
                <a:gd name="connsiteX1" fmla="*/ 99702 w 2087564"/>
                <a:gd name="connsiteY1" fmla="*/ 0 h 1043783"/>
                <a:gd name="connsiteX2" fmla="*/ 99702 w 2087564"/>
                <a:gd name="connsiteY2" fmla="*/ 1 h 1043783"/>
                <a:gd name="connsiteX3" fmla="*/ 1043781 w 2087564"/>
                <a:gd name="connsiteY3" fmla="*/ 944080 h 1043783"/>
                <a:gd name="connsiteX4" fmla="*/ 1987860 w 2087564"/>
                <a:gd name="connsiteY4" fmla="*/ 1 h 1043783"/>
                <a:gd name="connsiteX5" fmla="*/ 1987860 w 2087564"/>
                <a:gd name="connsiteY5" fmla="*/ 0 h 1043783"/>
                <a:gd name="connsiteX6" fmla="*/ 2087564 w 2087564"/>
                <a:gd name="connsiteY6" fmla="*/ 0 h 1043783"/>
                <a:gd name="connsiteX7" fmla="*/ 2087564 w 2087564"/>
                <a:gd name="connsiteY7" fmla="*/ 1 h 1043783"/>
                <a:gd name="connsiteX8" fmla="*/ 1043782 w 2087564"/>
                <a:gd name="connsiteY8" fmla="*/ 1043783 h 1043783"/>
                <a:gd name="connsiteX9" fmla="*/ 0 w 2087564"/>
                <a:gd name="connsiteY9" fmla="*/ 1 h 1043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87564" h="1043783">
                  <a:moveTo>
                    <a:pt x="0" y="0"/>
                  </a:moveTo>
                  <a:lnTo>
                    <a:pt x="99702" y="0"/>
                  </a:lnTo>
                  <a:lnTo>
                    <a:pt x="99702" y="1"/>
                  </a:lnTo>
                  <a:cubicBezTo>
                    <a:pt x="99702" y="521401"/>
                    <a:pt x="522381" y="944080"/>
                    <a:pt x="1043781" y="944080"/>
                  </a:cubicBezTo>
                  <a:cubicBezTo>
                    <a:pt x="1565181" y="944080"/>
                    <a:pt x="1987860" y="521401"/>
                    <a:pt x="1987860" y="1"/>
                  </a:cubicBezTo>
                  <a:lnTo>
                    <a:pt x="1987860" y="0"/>
                  </a:lnTo>
                  <a:lnTo>
                    <a:pt x="2087564" y="0"/>
                  </a:lnTo>
                  <a:lnTo>
                    <a:pt x="2087564" y="1"/>
                  </a:lnTo>
                  <a:cubicBezTo>
                    <a:pt x="2087564" y="576466"/>
                    <a:pt x="1620247" y="1043783"/>
                    <a:pt x="1043782" y="1043783"/>
                  </a:cubicBezTo>
                  <a:cubicBezTo>
                    <a:pt x="467317" y="1043783"/>
                    <a:pt x="0" y="576466"/>
                    <a:pt x="0" y="1"/>
                  </a:cubicBezTo>
                  <a:close/>
                </a:path>
              </a:pathLst>
            </a:custGeom>
            <a:solidFill>
              <a:srgbClr val="A526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r"/>
              <a:endParaRPr lang="pt-BR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grpSp>
        <p:nvGrpSpPr>
          <p:cNvPr id="114" name="Agrupar 113">
            <a:extLst>
              <a:ext uri="{FF2B5EF4-FFF2-40B4-BE49-F238E27FC236}">
                <a16:creationId xmlns:a16="http://schemas.microsoft.com/office/drawing/2014/main" id="{C6BC16DC-C2E8-442B-B267-01C7E741FD2C}"/>
              </a:ext>
            </a:extLst>
          </p:cNvPr>
          <p:cNvGrpSpPr/>
          <p:nvPr/>
        </p:nvGrpSpPr>
        <p:grpSpPr>
          <a:xfrm>
            <a:off x="4275156" y="387046"/>
            <a:ext cx="2557764" cy="2557763"/>
            <a:chOff x="5982865" y="859680"/>
            <a:chExt cx="2087564" cy="2087563"/>
          </a:xfrm>
        </p:grpSpPr>
        <p:sp>
          <p:nvSpPr>
            <p:cNvPr id="115" name="Círculo: Vazio 114">
              <a:extLst>
                <a:ext uri="{FF2B5EF4-FFF2-40B4-BE49-F238E27FC236}">
                  <a16:creationId xmlns:a16="http://schemas.microsoft.com/office/drawing/2014/main" id="{59AEC86A-ACB7-453B-B55A-9B1ACCE54E7C}"/>
                </a:ext>
              </a:extLst>
            </p:cNvPr>
            <p:cNvSpPr/>
            <p:nvPr/>
          </p:nvSpPr>
          <p:spPr>
            <a:xfrm>
              <a:off x="5982866" y="859680"/>
              <a:ext cx="2087563" cy="2087563"/>
            </a:xfrm>
            <a:prstGeom prst="donut">
              <a:avLst>
                <a:gd name="adj" fmla="val 477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pt-BR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16" name="Forma Livre: Forma 115">
              <a:extLst>
                <a:ext uri="{FF2B5EF4-FFF2-40B4-BE49-F238E27FC236}">
                  <a16:creationId xmlns:a16="http://schemas.microsoft.com/office/drawing/2014/main" id="{AAACB41F-6376-426E-947C-302598FFD1EC}"/>
                </a:ext>
              </a:extLst>
            </p:cNvPr>
            <p:cNvSpPr/>
            <p:nvPr/>
          </p:nvSpPr>
          <p:spPr>
            <a:xfrm>
              <a:off x="5982865" y="1903460"/>
              <a:ext cx="2087564" cy="1043783"/>
            </a:xfrm>
            <a:custGeom>
              <a:avLst/>
              <a:gdLst>
                <a:gd name="connsiteX0" fmla="*/ 0 w 2087564"/>
                <a:gd name="connsiteY0" fmla="*/ 0 h 1043783"/>
                <a:gd name="connsiteX1" fmla="*/ 99702 w 2087564"/>
                <a:gd name="connsiteY1" fmla="*/ 0 h 1043783"/>
                <a:gd name="connsiteX2" fmla="*/ 99702 w 2087564"/>
                <a:gd name="connsiteY2" fmla="*/ 1 h 1043783"/>
                <a:gd name="connsiteX3" fmla="*/ 1043781 w 2087564"/>
                <a:gd name="connsiteY3" fmla="*/ 944080 h 1043783"/>
                <a:gd name="connsiteX4" fmla="*/ 1987860 w 2087564"/>
                <a:gd name="connsiteY4" fmla="*/ 1 h 1043783"/>
                <a:gd name="connsiteX5" fmla="*/ 1987860 w 2087564"/>
                <a:gd name="connsiteY5" fmla="*/ 0 h 1043783"/>
                <a:gd name="connsiteX6" fmla="*/ 2087564 w 2087564"/>
                <a:gd name="connsiteY6" fmla="*/ 0 h 1043783"/>
                <a:gd name="connsiteX7" fmla="*/ 2087564 w 2087564"/>
                <a:gd name="connsiteY7" fmla="*/ 1 h 1043783"/>
                <a:gd name="connsiteX8" fmla="*/ 1043782 w 2087564"/>
                <a:gd name="connsiteY8" fmla="*/ 1043783 h 1043783"/>
                <a:gd name="connsiteX9" fmla="*/ 0 w 2087564"/>
                <a:gd name="connsiteY9" fmla="*/ 1 h 1043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87564" h="1043783">
                  <a:moveTo>
                    <a:pt x="0" y="0"/>
                  </a:moveTo>
                  <a:lnTo>
                    <a:pt x="99702" y="0"/>
                  </a:lnTo>
                  <a:lnTo>
                    <a:pt x="99702" y="1"/>
                  </a:lnTo>
                  <a:cubicBezTo>
                    <a:pt x="99702" y="521401"/>
                    <a:pt x="522381" y="944080"/>
                    <a:pt x="1043781" y="944080"/>
                  </a:cubicBezTo>
                  <a:cubicBezTo>
                    <a:pt x="1565181" y="944080"/>
                    <a:pt x="1987860" y="521401"/>
                    <a:pt x="1987860" y="1"/>
                  </a:cubicBezTo>
                  <a:lnTo>
                    <a:pt x="1987860" y="0"/>
                  </a:lnTo>
                  <a:lnTo>
                    <a:pt x="2087564" y="0"/>
                  </a:lnTo>
                  <a:lnTo>
                    <a:pt x="2087564" y="1"/>
                  </a:lnTo>
                  <a:cubicBezTo>
                    <a:pt x="2087564" y="576466"/>
                    <a:pt x="1620247" y="1043783"/>
                    <a:pt x="1043782" y="1043783"/>
                  </a:cubicBezTo>
                  <a:cubicBezTo>
                    <a:pt x="467317" y="1043783"/>
                    <a:pt x="0" y="576466"/>
                    <a:pt x="0" y="1"/>
                  </a:cubicBezTo>
                  <a:close/>
                </a:path>
              </a:pathLst>
            </a:custGeom>
            <a:solidFill>
              <a:srgbClr val="4BA3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r"/>
              <a:endParaRPr lang="pt-BR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grpSp>
        <p:nvGrpSpPr>
          <p:cNvPr id="117" name="Agrupar 116">
            <a:extLst>
              <a:ext uri="{FF2B5EF4-FFF2-40B4-BE49-F238E27FC236}">
                <a16:creationId xmlns:a16="http://schemas.microsoft.com/office/drawing/2014/main" id="{5BBEF7FE-9325-459E-8D66-391E4ECE6F3F}"/>
              </a:ext>
            </a:extLst>
          </p:cNvPr>
          <p:cNvGrpSpPr/>
          <p:nvPr/>
        </p:nvGrpSpPr>
        <p:grpSpPr>
          <a:xfrm>
            <a:off x="9037886" y="367619"/>
            <a:ext cx="2368878" cy="2368877"/>
            <a:chOff x="5982865" y="859680"/>
            <a:chExt cx="2087564" cy="2087563"/>
          </a:xfrm>
        </p:grpSpPr>
        <p:sp>
          <p:nvSpPr>
            <p:cNvPr id="118" name="Círculo: Vazio 117">
              <a:extLst>
                <a:ext uri="{FF2B5EF4-FFF2-40B4-BE49-F238E27FC236}">
                  <a16:creationId xmlns:a16="http://schemas.microsoft.com/office/drawing/2014/main" id="{C007CEE4-B3DE-4FB9-9042-EA2B4B03F82A}"/>
                </a:ext>
              </a:extLst>
            </p:cNvPr>
            <p:cNvSpPr/>
            <p:nvPr/>
          </p:nvSpPr>
          <p:spPr>
            <a:xfrm>
              <a:off x="5982866" y="859680"/>
              <a:ext cx="2087563" cy="2087563"/>
            </a:xfrm>
            <a:prstGeom prst="donut">
              <a:avLst>
                <a:gd name="adj" fmla="val 477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pt-BR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19" name="Forma Livre: Forma 118">
              <a:extLst>
                <a:ext uri="{FF2B5EF4-FFF2-40B4-BE49-F238E27FC236}">
                  <a16:creationId xmlns:a16="http://schemas.microsoft.com/office/drawing/2014/main" id="{C81E99E1-6155-4CAF-A6FA-5003D25C4285}"/>
                </a:ext>
              </a:extLst>
            </p:cNvPr>
            <p:cNvSpPr/>
            <p:nvPr/>
          </p:nvSpPr>
          <p:spPr>
            <a:xfrm>
              <a:off x="5982865" y="1903460"/>
              <a:ext cx="2087564" cy="1043783"/>
            </a:xfrm>
            <a:custGeom>
              <a:avLst/>
              <a:gdLst>
                <a:gd name="connsiteX0" fmla="*/ 0 w 2087564"/>
                <a:gd name="connsiteY0" fmla="*/ 0 h 1043783"/>
                <a:gd name="connsiteX1" fmla="*/ 99702 w 2087564"/>
                <a:gd name="connsiteY1" fmla="*/ 0 h 1043783"/>
                <a:gd name="connsiteX2" fmla="*/ 99702 w 2087564"/>
                <a:gd name="connsiteY2" fmla="*/ 1 h 1043783"/>
                <a:gd name="connsiteX3" fmla="*/ 1043781 w 2087564"/>
                <a:gd name="connsiteY3" fmla="*/ 944080 h 1043783"/>
                <a:gd name="connsiteX4" fmla="*/ 1987860 w 2087564"/>
                <a:gd name="connsiteY4" fmla="*/ 1 h 1043783"/>
                <a:gd name="connsiteX5" fmla="*/ 1987860 w 2087564"/>
                <a:gd name="connsiteY5" fmla="*/ 0 h 1043783"/>
                <a:gd name="connsiteX6" fmla="*/ 2087564 w 2087564"/>
                <a:gd name="connsiteY6" fmla="*/ 0 h 1043783"/>
                <a:gd name="connsiteX7" fmla="*/ 2087564 w 2087564"/>
                <a:gd name="connsiteY7" fmla="*/ 1 h 1043783"/>
                <a:gd name="connsiteX8" fmla="*/ 1043782 w 2087564"/>
                <a:gd name="connsiteY8" fmla="*/ 1043783 h 1043783"/>
                <a:gd name="connsiteX9" fmla="*/ 0 w 2087564"/>
                <a:gd name="connsiteY9" fmla="*/ 1 h 1043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87564" h="1043783">
                  <a:moveTo>
                    <a:pt x="0" y="0"/>
                  </a:moveTo>
                  <a:lnTo>
                    <a:pt x="99702" y="0"/>
                  </a:lnTo>
                  <a:lnTo>
                    <a:pt x="99702" y="1"/>
                  </a:lnTo>
                  <a:cubicBezTo>
                    <a:pt x="99702" y="521401"/>
                    <a:pt x="522381" y="944080"/>
                    <a:pt x="1043781" y="944080"/>
                  </a:cubicBezTo>
                  <a:cubicBezTo>
                    <a:pt x="1565181" y="944080"/>
                    <a:pt x="1987860" y="521401"/>
                    <a:pt x="1987860" y="1"/>
                  </a:cubicBezTo>
                  <a:lnTo>
                    <a:pt x="1987860" y="0"/>
                  </a:lnTo>
                  <a:lnTo>
                    <a:pt x="2087564" y="0"/>
                  </a:lnTo>
                  <a:lnTo>
                    <a:pt x="2087564" y="1"/>
                  </a:lnTo>
                  <a:cubicBezTo>
                    <a:pt x="2087564" y="576466"/>
                    <a:pt x="1620247" y="1043783"/>
                    <a:pt x="1043782" y="1043783"/>
                  </a:cubicBezTo>
                  <a:cubicBezTo>
                    <a:pt x="467317" y="1043783"/>
                    <a:pt x="0" y="576466"/>
                    <a:pt x="0" y="1"/>
                  </a:cubicBezTo>
                  <a:close/>
                </a:path>
              </a:pathLst>
            </a:custGeom>
            <a:solidFill>
              <a:srgbClr val="2A2A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r"/>
              <a:endParaRPr lang="pt-BR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sp>
        <p:nvSpPr>
          <p:cNvPr id="96" name="Retângulo 95">
            <a:extLst>
              <a:ext uri="{FF2B5EF4-FFF2-40B4-BE49-F238E27FC236}">
                <a16:creationId xmlns:a16="http://schemas.microsoft.com/office/drawing/2014/main" id="{AC28AA19-3434-4C42-8807-6104137D0F1F}"/>
              </a:ext>
            </a:extLst>
          </p:cNvPr>
          <p:cNvSpPr/>
          <p:nvPr/>
        </p:nvSpPr>
        <p:spPr>
          <a:xfrm>
            <a:off x="1818798" y="4529992"/>
            <a:ext cx="2811587" cy="1324349"/>
          </a:xfrm>
          <a:prstGeom prst="rect">
            <a:avLst/>
          </a:prstGeom>
          <a:solidFill>
            <a:srgbClr val="FFF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11" name="Agrupar 110">
            <a:extLst>
              <a:ext uri="{FF2B5EF4-FFF2-40B4-BE49-F238E27FC236}">
                <a16:creationId xmlns:a16="http://schemas.microsoft.com/office/drawing/2014/main" id="{D9BF94F3-112F-4B12-A929-32F75423BD0B}"/>
              </a:ext>
            </a:extLst>
          </p:cNvPr>
          <p:cNvGrpSpPr/>
          <p:nvPr/>
        </p:nvGrpSpPr>
        <p:grpSpPr>
          <a:xfrm>
            <a:off x="5957654" y="3316585"/>
            <a:ext cx="2571275" cy="2571274"/>
            <a:chOff x="5982865" y="859680"/>
            <a:chExt cx="2087564" cy="2087563"/>
          </a:xfrm>
        </p:grpSpPr>
        <p:sp>
          <p:nvSpPr>
            <p:cNvPr id="112" name="Círculo: Vazio 111">
              <a:extLst>
                <a:ext uri="{FF2B5EF4-FFF2-40B4-BE49-F238E27FC236}">
                  <a16:creationId xmlns:a16="http://schemas.microsoft.com/office/drawing/2014/main" id="{EE877618-B0C9-4ADC-AFDF-B99C848CD9B3}"/>
                </a:ext>
              </a:extLst>
            </p:cNvPr>
            <p:cNvSpPr/>
            <p:nvPr/>
          </p:nvSpPr>
          <p:spPr>
            <a:xfrm>
              <a:off x="5982866" y="859680"/>
              <a:ext cx="2087563" cy="2087563"/>
            </a:xfrm>
            <a:prstGeom prst="donut">
              <a:avLst>
                <a:gd name="adj" fmla="val 477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pt-BR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13" name="Forma Livre: Forma 112">
              <a:extLst>
                <a:ext uri="{FF2B5EF4-FFF2-40B4-BE49-F238E27FC236}">
                  <a16:creationId xmlns:a16="http://schemas.microsoft.com/office/drawing/2014/main" id="{54246FBB-E5DB-4D6E-87E4-7A21D53C60AB}"/>
                </a:ext>
              </a:extLst>
            </p:cNvPr>
            <p:cNvSpPr/>
            <p:nvPr/>
          </p:nvSpPr>
          <p:spPr>
            <a:xfrm>
              <a:off x="5982865" y="1903460"/>
              <a:ext cx="2087564" cy="1043783"/>
            </a:xfrm>
            <a:custGeom>
              <a:avLst/>
              <a:gdLst>
                <a:gd name="connsiteX0" fmla="*/ 0 w 2087564"/>
                <a:gd name="connsiteY0" fmla="*/ 0 h 1043783"/>
                <a:gd name="connsiteX1" fmla="*/ 99702 w 2087564"/>
                <a:gd name="connsiteY1" fmla="*/ 0 h 1043783"/>
                <a:gd name="connsiteX2" fmla="*/ 99702 w 2087564"/>
                <a:gd name="connsiteY2" fmla="*/ 1 h 1043783"/>
                <a:gd name="connsiteX3" fmla="*/ 1043781 w 2087564"/>
                <a:gd name="connsiteY3" fmla="*/ 944080 h 1043783"/>
                <a:gd name="connsiteX4" fmla="*/ 1987860 w 2087564"/>
                <a:gd name="connsiteY4" fmla="*/ 1 h 1043783"/>
                <a:gd name="connsiteX5" fmla="*/ 1987860 w 2087564"/>
                <a:gd name="connsiteY5" fmla="*/ 0 h 1043783"/>
                <a:gd name="connsiteX6" fmla="*/ 2087564 w 2087564"/>
                <a:gd name="connsiteY6" fmla="*/ 0 h 1043783"/>
                <a:gd name="connsiteX7" fmla="*/ 2087564 w 2087564"/>
                <a:gd name="connsiteY7" fmla="*/ 1 h 1043783"/>
                <a:gd name="connsiteX8" fmla="*/ 1043782 w 2087564"/>
                <a:gd name="connsiteY8" fmla="*/ 1043783 h 1043783"/>
                <a:gd name="connsiteX9" fmla="*/ 0 w 2087564"/>
                <a:gd name="connsiteY9" fmla="*/ 1 h 1043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87564" h="1043783">
                  <a:moveTo>
                    <a:pt x="0" y="0"/>
                  </a:moveTo>
                  <a:lnTo>
                    <a:pt x="99702" y="0"/>
                  </a:lnTo>
                  <a:lnTo>
                    <a:pt x="99702" y="1"/>
                  </a:lnTo>
                  <a:cubicBezTo>
                    <a:pt x="99702" y="521401"/>
                    <a:pt x="522381" y="944080"/>
                    <a:pt x="1043781" y="944080"/>
                  </a:cubicBezTo>
                  <a:cubicBezTo>
                    <a:pt x="1565181" y="944080"/>
                    <a:pt x="1987860" y="521401"/>
                    <a:pt x="1987860" y="1"/>
                  </a:cubicBezTo>
                  <a:lnTo>
                    <a:pt x="1987860" y="0"/>
                  </a:lnTo>
                  <a:lnTo>
                    <a:pt x="2087564" y="0"/>
                  </a:lnTo>
                  <a:lnTo>
                    <a:pt x="2087564" y="1"/>
                  </a:lnTo>
                  <a:cubicBezTo>
                    <a:pt x="2087564" y="576466"/>
                    <a:pt x="1620247" y="1043783"/>
                    <a:pt x="1043782" y="1043783"/>
                  </a:cubicBezTo>
                  <a:cubicBezTo>
                    <a:pt x="467317" y="1043783"/>
                    <a:pt x="0" y="576466"/>
                    <a:pt x="0" y="1"/>
                  </a:cubicBez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r"/>
              <a:endParaRPr lang="pt-BR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sp>
        <p:nvSpPr>
          <p:cNvPr id="7" name="CaixaDeTexto 6">
            <a:extLst>
              <a:ext uri="{FF2B5EF4-FFF2-40B4-BE49-F238E27FC236}">
                <a16:creationId xmlns:a16="http://schemas.microsoft.com/office/drawing/2014/main" id="{3997A9D3-E437-4170-8BE3-14615C44D7B7}"/>
              </a:ext>
            </a:extLst>
          </p:cNvPr>
          <p:cNvSpPr txBox="1"/>
          <p:nvPr/>
        </p:nvSpPr>
        <p:spPr>
          <a:xfrm>
            <a:off x="2302539" y="3952838"/>
            <a:ext cx="20832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>
                <a:solidFill>
                  <a:srgbClr val="FF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80.6%</a:t>
            </a:r>
          </a:p>
          <a:p>
            <a:pPr algn="ctr"/>
            <a:r>
              <a:rPr lang="pt-BR" sz="2400">
                <a:solidFill>
                  <a:srgbClr val="2A2A2A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Desistência por lotação.</a:t>
            </a:r>
          </a:p>
        </p:txBody>
      </p:sp>
      <p:sp>
        <p:nvSpPr>
          <p:cNvPr id="93" name="Retângulo 92">
            <a:extLst>
              <a:ext uri="{FF2B5EF4-FFF2-40B4-BE49-F238E27FC236}">
                <a16:creationId xmlns:a16="http://schemas.microsoft.com/office/drawing/2014/main" id="{A1EB1382-05DD-4C40-A00C-954978DEA7C0}"/>
              </a:ext>
            </a:extLst>
          </p:cNvPr>
          <p:cNvSpPr/>
          <p:nvPr/>
        </p:nvSpPr>
        <p:spPr>
          <a:xfrm>
            <a:off x="4128965" y="1668732"/>
            <a:ext cx="2905714" cy="1380775"/>
          </a:xfrm>
          <a:prstGeom prst="rect">
            <a:avLst/>
          </a:prstGeom>
          <a:solidFill>
            <a:srgbClr val="FFF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4" name="CaixaDeTexto 103">
            <a:extLst>
              <a:ext uri="{FF2B5EF4-FFF2-40B4-BE49-F238E27FC236}">
                <a16:creationId xmlns:a16="http://schemas.microsoft.com/office/drawing/2014/main" id="{96C64A65-7FB5-4F46-AA38-B547E8EB389B}"/>
              </a:ext>
            </a:extLst>
          </p:cNvPr>
          <p:cNvSpPr txBox="1"/>
          <p:nvPr/>
        </p:nvSpPr>
        <p:spPr>
          <a:xfrm>
            <a:off x="3967681" y="1201568"/>
            <a:ext cx="322607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>
                <a:solidFill>
                  <a:srgbClr val="00B0F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34.2% e 27.7%</a:t>
            </a:r>
          </a:p>
          <a:p>
            <a:pPr algn="ctr"/>
            <a:r>
              <a:rPr lang="pt-BR" sz="2400">
                <a:solidFill>
                  <a:srgbClr val="2A2A2A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Horários de maior frequência respectivamente.</a:t>
            </a:r>
          </a:p>
          <a:p>
            <a:pPr algn="ctr"/>
            <a:r>
              <a:rPr lang="pt-BR" sz="2400">
                <a:solidFill>
                  <a:srgbClr val="2A2A2A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18:00 às 20:00</a:t>
            </a:r>
          </a:p>
          <a:p>
            <a:pPr algn="ctr"/>
            <a:r>
              <a:rPr lang="pt-BR" sz="2400">
                <a:solidFill>
                  <a:srgbClr val="2A2A2A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12:00 às 14:00</a:t>
            </a:r>
          </a:p>
          <a:p>
            <a:pPr algn="ctr"/>
            <a:endParaRPr lang="pt-BR">
              <a:solidFill>
                <a:srgbClr val="00B0F0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94" name="Retângulo 93">
            <a:extLst>
              <a:ext uri="{FF2B5EF4-FFF2-40B4-BE49-F238E27FC236}">
                <a16:creationId xmlns:a16="http://schemas.microsoft.com/office/drawing/2014/main" id="{F937FEEE-F295-42D0-878E-3D4F8EB726C6}"/>
              </a:ext>
            </a:extLst>
          </p:cNvPr>
          <p:cNvSpPr/>
          <p:nvPr/>
        </p:nvSpPr>
        <p:spPr>
          <a:xfrm>
            <a:off x="5895112" y="4602220"/>
            <a:ext cx="2711792" cy="1410975"/>
          </a:xfrm>
          <a:prstGeom prst="rect">
            <a:avLst/>
          </a:prstGeom>
          <a:solidFill>
            <a:srgbClr val="FFF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1" name="CaixaDeTexto 120">
            <a:extLst>
              <a:ext uri="{FF2B5EF4-FFF2-40B4-BE49-F238E27FC236}">
                <a16:creationId xmlns:a16="http://schemas.microsoft.com/office/drawing/2014/main" id="{6454D1AC-D254-4F01-B08A-3EAF31B543D6}"/>
              </a:ext>
            </a:extLst>
          </p:cNvPr>
          <p:cNvSpPr txBox="1"/>
          <p:nvPr/>
        </p:nvSpPr>
        <p:spPr>
          <a:xfrm>
            <a:off x="6055965" y="4040929"/>
            <a:ext cx="2472964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>
                <a:solidFill>
                  <a:srgbClr val="00206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40%</a:t>
            </a:r>
          </a:p>
          <a:p>
            <a:pPr algn="ctr"/>
            <a:r>
              <a:rPr lang="pt-BR" sz="2400">
                <a:solidFill>
                  <a:srgbClr val="2A2A2A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Opinião sobre gestão do local.</a:t>
            </a:r>
          </a:p>
          <a:p>
            <a:endParaRPr lang="pt-BR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97" name="Retângulo 96">
            <a:extLst>
              <a:ext uri="{FF2B5EF4-FFF2-40B4-BE49-F238E27FC236}">
                <a16:creationId xmlns:a16="http://schemas.microsoft.com/office/drawing/2014/main" id="{6FE5051B-1C82-4624-B4BD-BF2FD76BECA7}"/>
              </a:ext>
            </a:extLst>
          </p:cNvPr>
          <p:cNvSpPr/>
          <p:nvPr/>
        </p:nvSpPr>
        <p:spPr>
          <a:xfrm>
            <a:off x="8953574" y="1553097"/>
            <a:ext cx="2529541" cy="1410975"/>
          </a:xfrm>
          <a:prstGeom prst="rect">
            <a:avLst/>
          </a:prstGeom>
          <a:solidFill>
            <a:srgbClr val="FFF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2" name="CaixaDeTexto 101">
            <a:extLst>
              <a:ext uri="{FF2B5EF4-FFF2-40B4-BE49-F238E27FC236}">
                <a16:creationId xmlns:a16="http://schemas.microsoft.com/office/drawing/2014/main" id="{207BB6B2-C064-4CEF-A8E3-A139D86C981F}"/>
              </a:ext>
            </a:extLst>
          </p:cNvPr>
          <p:cNvSpPr txBox="1"/>
          <p:nvPr/>
        </p:nvSpPr>
        <p:spPr>
          <a:xfrm>
            <a:off x="9008127" y="1113672"/>
            <a:ext cx="248520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>
                <a:solidFill>
                  <a:srgbClr val="262626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90%</a:t>
            </a:r>
          </a:p>
          <a:p>
            <a:pPr algn="ctr"/>
            <a:r>
              <a:rPr lang="pt-BR" sz="2400">
                <a:solidFill>
                  <a:srgbClr val="2A2A2A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Gostariam que fosse implementado uma plataforma voltada para a gestão deste ambiente.</a:t>
            </a:r>
          </a:p>
        </p:txBody>
      </p: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D6DEF86F-2E3B-4A3D-B32F-05DD03C47F5F}"/>
              </a:ext>
            </a:extLst>
          </p:cNvPr>
          <p:cNvGrpSpPr/>
          <p:nvPr/>
        </p:nvGrpSpPr>
        <p:grpSpPr>
          <a:xfrm>
            <a:off x="4296" y="-59880"/>
            <a:ext cx="12200404" cy="6900148"/>
            <a:chOff x="-12543304" y="-12700"/>
            <a:chExt cx="12200404" cy="6900148"/>
          </a:xfrm>
        </p:grpSpPr>
        <p:sp>
          <p:nvSpPr>
            <p:cNvPr id="15" name="Retângulo 14">
              <a:extLst>
                <a:ext uri="{FF2B5EF4-FFF2-40B4-BE49-F238E27FC236}">
                  <a16:creationId xmlns:a16="http://schemas.microsoft.com/office/drawing/2014/main" id="{84E7D8EC-D664-467E-A3D7-6B7ABE2D8973}"/>
                </a:ext>
              </a:extLst>
            </p:cNvPr>
            <p:cNvSpPr/>
            <p:nvPr/>
          </p:nvSpPr>
          <p:spPr>
            <a:xfrm>
              <a:off x="-12543304" y="-12700"/>
              <a:ext cx="12200404" cy="6900148"/>
            </a:xfrm>
            <a:prstGeom prst="rect">
              <a:avLst/>
            </a:prstGeom>
            <a:solidFill>
              <a:srgbClr val="FFFCEC"/>
            </a:solidFill>
            <a:ln>
              <a:noFill/>
            </a:ln>
            <a:effectLst>
              <a:outerShdw blurRad="254000" dist="1905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6" name="Forma Livre: Forma 15">
              <a:extLst>
                <a:ext uri="{FF2B5EF4-FFF2-40B4-BE49-F238E27FC236}">
                  <a16:creationId xmlns:a16="http://schemas.microsoft.com/office/drawing/2014/main" id="{FE489DE8-A654-4D6F-9E40-1DAB1B690C22}"/>
                </a:ext>
              </a:extLst>
            </p:cNvPr>
            <p:cNvSpPr/>
            <p:nvPr/>
          </p:nvSpPr>
          <p:spPr>
            <a:xfrm>
              <a:off x="-977901" y="1568019"/>
              <a:ext cx="635000" cy="3753691"/>
            </a:xfrm>
            <a:custGeom>
              <a:avLst/>
              <a:gdLst>
                <a:gd name="connsiteX0" fmla="*/ 1869440 w 1930400"/>
                <a:gd name="connsiteY0" fmla="*/ 0 h 3738880"/>
                <a:gd name="connsiteX1" fmla="*/ 1930400 w 1930400"/>
                <a:gd name="connsiteY1" fmla="*/ 3078 h 3738880"/>
                <a:gd name="connsiteX2" fmla="*/ 1930400 w 1930400"/>
                <a:gd name="connsiteY2" fmla="*/ 3735802 h 3738880"/>
                <a:gd name="connsiteX3" fmla="*/ 1869440 w 1930400"/>
                <a:gd name="connsiteY3" fmla="*/ 3738880 h 3738880"/>
                <a:gd name="connsiteX4" fmla="*/ 0 w 1930400"/>
                <a:gd name="connsiteY4" fmla="*/ 1869440 h 3738880"/>
                <a:gd name="connsiteX5" fmla="*/ 1869440 w 1930400"/>
                <a:gd name="connsiteY5" fmla="*/ 0 h 3738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30400" h="3738880">
                  <a:moveTo>
                    <a:pt x="1869440" y="0"/>
                  </a:moveTo>
                  <a:lnTo>
                    <a:pt x="1930400" y="3078"/>
                  </a:lnTo>
                  <a:lnTo>
                    <a:pt x="1930400" y="3735802"/>
                  </a:lnTo>
                  <a:lnTo>
                    <a:pt x="1869440" y="3738880"/>
                  </a:lnTo>
                  <a:cubicBezTo>
                    <a:pt x="836977" y="3738880"/>
                    <a:pt x="0" y="2901903"/>
                    <a:pt x="0" y="1869440"/>
                  </a:cubicBezTo>
                  <a:cubicBezTo>
                    <a:pt x="0" y="836977"/>
                    <a:pt x="836977" y="0"/>
                    <a:pt x="1869440" y="0"/>
                  </a:cubicBezTo>
                  <a:close/>
                </a:path>
              </a:pathLst>
            </a:custGeom>
            <a:solidFill>
              <a:srgbClr val="E838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 sz="3600" b="1">
                <a:solidFill>
                  <a:srgbClr val="FF0000"/>
                </a:solidFill>
              </a:endParaRPr>
            </a:p>
          </p:txBody>
        </p:sp>
        <p:pic>
          <p:nvPicPr>
            <p:cNvPr id="17" name="Imagem 16" descr="Logotipo&#10;&#10;Descrição gerada automaticamente">
              <a:extLst>
                <a:ext uri="{FF2B5EF4-FFF2-40B4-BE49-F238E27FC236}">
                  <a16:creationId xmlns:a16="http://schemas.microsoft.com/office/drawing/2014/main" id="{7E5D99F9-CEF7-46D2-BA3B-556FF6C95C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066094" y="6203950"/>
              <a:ext cx="635000" cy="635000"/>
            </a:xfrm>
            <a:prstGeom prst="rect">
              <a:avLst/>
            </a:prstGeom>
          </p:spPr>
        </p:pic>
        <p:sp>
          <p:nvSpPr>
            <p:cNvPr id="18" name="CaixaDeTexto 17">
              <a:extLst>
                <a:ext uri="{FF2B5EF4-FFF2-40B4-BE49-F238E27FC236}">
                  <a16:creationId xmlns:a16="http://schemas.microsoft.com/office/drawing/2014/main" id="{71D98A34-091E-4154-8759-B00081EE1A2B}"/>
                </a:ext>
              </a:extLst>
            </p:cNvPr>
            <p:cNvSpPr txBox="1"/>
            <p:nvPr/>
          </p:nvSpPr>
          <p:spPr>
            <a:xfrm rot="16200000">
              <a:off x="-2410265" y="3229691"/>
              <a:ext cx="3723729" cy="400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000" b="1">
                  <a:solidFill>
                    <a:srgbClr val="FFFCEC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Diagramas</a:t>
              </a:r>
            </a:p>
          </p:txBody>
        </p:sp>
      </p:grpSp>
      <p:pic>
        <p:nvPicPr>
          <p:cNvPr id="56" name="Imagem 55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129F9BE7-080E-4A28-97C5-33D64E2A94F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959" y="-48584"/>
            <a:ext cx="11596012" cy="6900148"/>
          </a:xfrm>
          <a:prstGeom prst="rect">
            <a:avLst/>
          </a:prstGeom>
        </p:spPr>
      </p:pic>
      <p:grpSp>
        <p:nvGrpSpPr>
          <p:cNvPr id="67" name="Agrupar 66">
            <a:extLst>
              <a:ext uri="{FF2B5EF4-FFF2-40B4-BE49-F238E27FC236}">
                <a16:creationId xmlns:a16="http://schemas.microsoft.com/office/drawing/2014/main" id="{BD1C1271-61A9-4A47-AD29-CEB7F5D5132C}"/>
              </a:ext>
            </a:extLst>
          </p:cNvPr>
          <p:cNvGrpSpPr/>
          <p:nvPr/>
        </p:nvGrpSpPr>
        <p:grpSpPr>
          <a:xfrm>
            <a:off x="-6796" y="-44522"/>
            <a:ext cx="12200404" cy="6900148"/>
            <a:chOff x="-12543304" y="-12700"/>
            <a:chExt cx="12200404" cy="6900148"/>
          </a:xfrm>
        </p:grpSpPr>
        <p:sp>
          <p:nvSpPr>
            <p:cNvPr id="68" name="Retângulo 67">
              <a:extLst>
                <a:ext uri="{FF2B5EF4-FFF2-40B4-BE49-F238E27FC236}">
                  <a16:creationId xmlns:a16="http://schemas.microsoft.com/office/drawing/2014/main" id="{7E846983-B523-466D-A7D7-B590EE55E364}"/>
                </a:ext>
              </a:extLst>
            </p:cNvPr>
            <p:cNvSpPr/>
            <p:nvPr/>
          </p:nvSpPr>
          <p:spPr>
            <a:xfrm>
              <a:off x="-12543304" y="-12700"/>
              <a:ext cx="12200404" cy="6900148"/>
            </a:xfrm>
            <a:prstGeom prst="rect">
              <a:avLst/>
            </a:prstGeom>
            <a:solidFill>
              <a:srgbClr val="FFFCEC"/>
            </a:solidFill>
            <a:ln>
              <a:noFill/>
            </a:ln>
            <a:effectLst>
              <a:outerShdw blurRad="254000" dist="1905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9" name="Forma Livre: Forma 68">
              <a:extLst>
                <a:ext uri="{FF2B5EF4-FFF2-40B4-BE49-F238E27FC236}">
                  <a16:creationId xmlns:a16="http://schemas.microsoft.com/office/drawing/2014/main" id="{2EB13F28-98AC-413C-B455-A8D58BEB507B}"/>
                </a:ext>
              </a:extLst>
            </p:cNvPr>
            <p:cNvSpPr/>
            <p:nvPr/>
          </p:nvSpPr>
          <p:spPr>
            <a:xfrm>
              <a:off x="-977901" y="1568019"/>
              <a:ext cx="635000" cy="3753691"/>
            </a:xfrm>
            <a:custGeom>
              <a:avLst/>
              <a:gdLst>
                <a:gd name="connsiteX0" fmla="*/ 1869440 w 1930400"/>
                <a:gd name="connsiteY0" fmla="*/ 0 h 3738880"/>
                <a:gd name="connsiteX1" fmla="*/ 1930400 w 1930400"/>
                <a:gd name="connsiteY1" fmla="*/ 3078 h 3738880"/>
                <a:gd name="connsiteX2" fmla="*/ 1930400 w 1930400"/>
                <a:gd name="connsiteY2" fmla="*/ 3735802 h 3738880"/>
                <a:gd name="connsiteX3" fmla="*/ 1869440 w 1930400"/>
                <a:gd name="connsiteY3" fmla="*/ 3738880 h 3738880"/>
                <a:gd name="connsiteX4" fmla="*/ 0 w 1930400"/>
                <a:gd name="connsiteY4" fmla="*/ 1869440 h 3738880"/>
                <a:gd name="connsiteX5" fmla="*/ 1869440 w 1930400"/>
                <a:gd name="connsiteY5" fmla="*/ 0 h 3738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30400" h="3738880">
                  <a:moveTo>
                    <a:pt x="1869440" y="0"/>
                  </a:moveTo>
                  <a:lnTo>
                    <a:pt x="1930400" y="3078"/>
                  </a:lnTo>
                  <a:lnTo>
                    <a:pt x="1930400" y="3735802"/>
                  </a:lnTo>
                  <a:lnTo>
                    <a:pt x="1869440" y="3738880"/>
                  </a:lnTo>
                  <a:cubicBezTo>
                    <a:pt x="836977" y="3738880"/>
                    <a:pt x="0" y="2901903"/>
                    <a:pt x="0" y="1869440"/>
                  </a:cubicBezTo>
                  <a:cubicBezTo>
                    <a:pt x="0" y="836977"/>
                    <a:pt x="836977" y="0"/>
                    <a:pt x="1869440" y="0"/>
                  </a:cubicBezTo>
                  <a:close/>
                </a:path>
              </a:pathLst>
            </a:custGeom>
            <a:solidFill>
              <a:srgbClr val="E838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 sz="3600" b="1">
                <a:solidFill>
                  <a:srgbClr val="FF0000"/>
                </a:solidFill>
              </a:endParaRPr>
            </a:p>
          </p:txBody>
        </p:sp>
        <p:pic>
          <p:nvPicPr>
            <p:cNvPr id="70" name="Imagem 69" descr="Logotipo&#10;&#10;Descrição gerada automaticamente">
              <a:extLst>
                <a:ext uri="{FF2B5EF4-FFF2-40B4-BE49-F238E27FC236}">
                  <a16:creationId xmlns:a16="http://schemas.microsoft.com/office/drawing/2014/main" id="{BC75FAFE-45E0-4475-AC5C-4FB7C93AA3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066094" y="6203950"/>
              <a:ext cx="635000" cy="635000"/>
            </a:xfrm>
            <a:prstGeom prst="rect">
              <a:avLst/>
            </a:prstGeom>
          </p:spPr>
        </p:pic>
        <p:sp>
          <p:nvSpPr>
            <p:cNvPr id="71" name="CaixaDeTexto 70">
              <a:extLst>
                <a:ext uri="{FF2B5EF4-FFF2-40B4-BE49-F238E27FC236}">
                  <a16:creationId xmlns:a16="http://schemas.microsoft.com/office/drawing/2014/main" id="{909E0B9D-ABD3-4F61-9BF5-76EB78531ABF}"/>
                </a:ext>
              </a:extLst>
            </p:cNvPr>
            <p:cNvSpPr txBox="1"/>
            <p:nvPr/>
          </p:nvSpPr>
          <p:spPr>
            <a:xfrm rot="16200000">
              <a:off x="-2410265" y="3229691"/>
              <a:ext cx="3723729" cy="400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000" b="1">
                  <a:solidFill>
                    <a:srgbClr val="FFFCEC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Diagramas</a:t>
              </a:r>
            </a:p>
          </p:txBody>
        </p:sp>
      </p:grpSp>
      <p:pic>
        <p:nvPicPr>
          <p:cNvPr id="13" name="Imagem 12" descr="Linha do tempo&#10;&#10;Descrição gerada automaticamente">
            <a:extLst>
              <a:ext uri="{FF2B5EF4-FFF2-40B4-BE49-F238E27FC236}">
                <a16:creationId xmlns:a16="http://schemas.microsoft.com/office/drawing/2014/main" id="{A040B640-9A30-48FC-8C30-D62DC27018A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6349"/>
            <a:ext cx="11460211" cy="6905117"/>
          </a:xfrm>
          <a:prstGeom prst="rect">
            <a:avLst/>
          </a:prstGeom>
        </p:spPr>
      </p:pic>
      <p:grpSp>
        <p:nvGrpSpPr>
          <p:cNvPr id="62" name="Agrupar 61">
            <a:extLst>
              <a:ext uri="{FF2B5EF4-FFF2-40B4-BE49-F238E27FC236}">
                <a16:creationId xmlns:a16="http://schemas.microsoft.com/office/drawing/2014/main" id="{D3778E0B-42C9-41E9-B372-F71063DDFDF3}"/>
              </a:ext>
            </a:extLst>
          </p:cNvPr>
          <p:cNvGrpSpPr/>
          <p:nvPr/>
        </p:nvGrpSpPr>
        <p:grpSpPr>
          <a:xfrm>
            <a:off x="-1931" y="-54440"/>
            <a:ext cx="12200404" cy="6900148"/>
            <a:chOff x="-12543304" y="-12700"/>
            <a:chExt cx="12200404" cy="6900148"/>
          </a:xfrm>
        </p:grpSpPr>
        <p:sp>
          <p:nvSpPr>
            <p:cNvPr id="63" name="Retângulo 62">
              <a:extLst>
                <a:ext uri="{FF2B5EF4-FFF2-40B4-BE49-F238E27FC236}">
                  <a16:creationId xmlns:a16="http://schemas.microsoft.com/office/drawing/2014/main" id="{956C5938-94E6-46FC-A6DC-54C46BCE0B86}"/>
                </a:ext>
              </a:extLst>
            </p:cNvPr>
            <p:cNvSpPr/>
            <p:nvPr/>
          </p:nvSpPr>
          <p:spPr>
            <a:xfrm>
              <a:off x="-12543304" y="-12700"/>
              <a:ext cx="12200404" cy="6900148"/>
            </a:xfrm>
            <a:prstGeom prst="rect">
              <a:avLst/>
            </a:prstGeom>
            <a:solidFill>
              <a:srgbClr val="FFFCEC"/>
            </a:solidFill>
            <a:ln>
              <a:noFill/>
            </a:ln>
            <a:effectLst>
              <a:outerShdw blurRad="254000" dist="1905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4" name="Forma Livre: Forma 63">
              <a:extLst>
                <a:ext uri="{FF2B5EF4-FFF2-40B4-BE49-F238E27FC236}">
                  <a16:creationId xmlns:a16="http://schemas.microsoft.com/office/drawing/2014/main" id="{1C680FF6-93A2-4CDD-AB7E-6CF8ECB09985}"/>
                </a:ext>
              </a:extLst>
            </p:cNvPr>
            <p:cNvSpPr/>
            <p:nvPr/>
          </p:nvSpPr>
          <p:spPr>
            <a:xfrm>
              <a:off x="-977901" y="1568019"/>
              <a:ext cx="635000" cy="3753691"/>
            </a:xfrm>
            <a:custGeom>
              <a:avLst/>
              <a:gdLst>
                <a:gd name="connsiteX0" fmla="*/ 1869440 w 1930400"/>
                <a:gd name="connsiteY0" fmla="*/ 0 h 3738880"/>
                <a:gd name="connsiteX1" fmla="*/ 1930400 w 1930400"/>
                <a:gd name="connsiteY1" fmla="*/ 3078 h 3738880"/>
                <a:gd name="connsiteX2" fmla="*/ 1930400 w 1930400"/>
                <a:gd name="connsiteY2" fmla="*/ 3735802 h 3738880"/>
                <a:gd name="connsiteX3" fmla="*/ 1869440 w 1930400"/>
                <a:gd name="connsiteY3" fmla="*/ 3738880 h 3738880"/>
                <a:gd name="connsiteX4" fmla="*/ 0 w 1930400"/>
                <a:gd name="connsiteY4" fmla="*/ 1869440 h 3738880"/>
                <a:gd name="connsiteX5" fmla="*/ 1869440 w 1930400"/>
                <a:gd name="connsiteY5" fmla="*/ 0 h 3738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30400" h="3738880">
                  <a:moveTo>
                    <a:pt x="1869440" y="0"/>
                  </a:moveTo>
                  <a:lnTo>
                    <a:pt x="1930400" y="3078"/>
                  </a:lnTo>
                  <a:lnTo>
                    <a:pt x="1930400" y="3735802"/>
                  </a:lnTo>
                  <a:lnTo>
                    <a:pt x="1869440" y="3738880"/>
                  </a:lnTo>
                  <a:cubicBezTo>
                    <a:pt x="836977" y="3738880"/>
                    <a:pt x="0" y="2901903"/>
                    <a:pt x="0" y="1869440"/>
                  </a:cubicBezTo>
                  <a:cubicBezTo>
                    <a:pt x="0" y="836977"/>
                    <a:pt x="836977" y="0"/>
                    <a:pt x="1869440" y="0"/>
                  </a:cubicBezTo>
                  <a:close/>
                </a:path>
              </a:pathLst>
            </a:custGeom>
            <a:solidFill>
              <a:srgbClr val="E838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 sz="3600" b="1">
                <a:solidFill>
                  <a:srgbClr val="FF0000"/>
                </a:solidFill>
              </a:endParaRPr>
            </a:p>
          </p:txBody>
        </p:sp>
        <p:pic>
          <p:nvPicPr>
            <p:cNvPr id="65" name="Imagem 64" descr="Logotipo&#10;&#10;Descrição gerada automaticamente">
              <a:extLst>
                <a:ext uri="{FF2B5EF4-FFF2-40B4-BE49-F238E27FC236}">
                  <a16:creationId xmlns:a16="http://schemas.microsoft.com/office/drawing/2014/main" id="{00B5FF45-6291-499C-9D24-ADA46B6B7DF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066094" y="6203950"/>
              <a:ext cx="635000" cy="635000"/>
            </a:xfrm>
            <a:prstGeom prst="rect">
              <a:avLst/>
            </a:prstGeom>
          </p:spPr>
        </p:pic>
        <p:sp>
          <p:nvSpPr>
            <p:cNvPr id="66" name="CaixaDeTexto 65">
              <a:extLst>
                <a:ext uri="{FF2B5EF4-FFF2-40B4-BE49-F238E27FC236}">
                  <a16:creationId xmlns:a16="http://schemas.microsoft.com/office/drawing/2014/main" id="{3F9B48B8-63D8-41B2-8230-5A18750668A9}"/>
                </a:ext>
              </a:extLst>
            </p:cNvPr>
            <p:cNvSpPr txBox="1"/>
            <p:nvPr/>
          </p:nvSpPr>
          <p:spPr>
            <a:xfrm rot="16200000">
              <a:off x="-2410265" y="3229691"/>
              <a:ext cx="3723729" cy="400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000" b="1">
                  <a:solidFill>
                    <a:srgbClr val="FFFCEC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Sprint backlog</a:t>
              </a:r>
            </a:p>
          </p:txBody>
        </p:sp>
      </p:grpSp>
      <p:pic>
        <p:nvPicPr>
          <p:cNvPr id="53" name="Imagem 52" descr="Uma imagem contendo Ícone&#10;&#10;Descrição gerada automaticamente">
            <a:hlinkClick r:id="rId10"/>
            <a:extLst>
              <a:ext uri="{FF2B5EF4-FFF2-40B4-BE49-F238E27FC236}">
                <a16:creationId xmlns:a16="http://schemas.microsoft.com/office/drawing/2014/main" id="{BDBCE8D2-DC96-49FC-977C-8530B11C48D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3918" y="858779"/>
            <a:ext cx="4170955" cy="4170955"/>
          </a:xfrm>
          <a:prstGeom prst="rect">
            <a:avLst/>
          </a:prstGeom>
        </p:spPr>
      </p:pic>
      <p:sp>
        <p:nvSpPr>
          <p:cNvPr id="54" name="CaixaDeTexto 53">
            <a:hlinkClick r:id="rId10"/>
            <a:extLst>
              <a:ext uri="{FF2B5EF4-FFF2-40B4-BE49-F238E27FC236}">
                <a16:creationId xmlns:a16="http://schemas.microsoft.com/office/drawing/2014/main" id="{D99B2940-797A-4F47-AF2E-AB8F7820BE0A}"/>
              </a:ext>
            </a:extLst>
          </p:cNvPr>
          <p:cNvSpPr txBox="1"/>
          <p:nvPr/>
        </p:nvSpPr>
        <p:spPr>
          <a:xfrm>
            <a:off x="4116676" y="5450180"/>
            <a:ext cx="3705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u="sng">
                <a:solidFill>
                  <a:schemeClr val="accent1">
                    <a:lumMod val="75000"/>
                  </a:schemeClr>
                </a:solidFill>
              </a:rPr>
              <a:t>https://trello</a:t>
            </a:r>
            <a:r>
              <a:rPr lang="pt-BR" u="sng">
                <a:solidFill>
                  <a:schemeClr val="accent1">
                    <a:lumMod val="75000"/>
                  </a:schemeClr>
                </a:solidFill>
                <a:hlinkClick r:id="rId10"/>
              </a:rPr>
              <a:t>.</a:t>
            </a:r>
            <a:r>
              <a:rPr lang="pt-BR" u="sng">
                <a:solidFill>
                  <a:schemeClr val="accent1">
                    <a:lumMod val="75000"/>
                  </a:schemeClr>
                </a:solidFill>
              </a:rPr>
              <a:t>com/b/gYLj0NIK/magna</a:t>
            </a:r>
          </a:p>
        </p:txBody>
      </p:sp>
      <p:sp>
        <p:nvSpPr>
          <p:cNvPr id="55" name="CaixaDeTexto 54">
            <a:extLst>
              <a:ext uri="{FF2B5EF4-FFF2-40B4-BE49-F238E27FC236}">
                <a16:creationId xmlns:a16="http://schemas.microsoft.com/office/drawing/2014/main" id="{970C9E81-4DEE-4BF4-922A-45D02B26301B}"/>
              </a:ext>
            </a:extLst>
          </p:cNvPr>
          <p:cNvSpPr txBox="1"/>
          <p:nvPr/>
        </p:nvSpPr>
        <p:spPr>
          <a:xfrm>
            <a:off x="3592859" y="380926"/>
            <a:ext cx="50369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>
                <a:solidFill>
                  <a:srgbClr val="2A2A2A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FERRAMENTA DE GESTÃO</a:t>
            </a:r>
          </a:p>
        </p:txBody>
      </p:sp>
      <p:grpSp>
        <p:nvGrpSpPr>
          <p:cNvPr id="57" name="Agrupar 56">
            <a:extLst>
              <a:ext uri="{FF2B5EF4-FFF2-40B4-BE49-F238E27FC236}">
                <a16:creationId xmlns:a16="http://schemas.microsoft.com/office/drawing/2014/main" id="{0AC0A005-EFF0-4076-BC94-066C1C0D00C3}"/>
              </a:ext>
            </a:extLst>
          </p:cNvPr>
          <p:cNvGrpSpPr/>
          <p:nvPr/>
        </p:nvGrpSpPr>
        <p:grpSpPr>
          <a:xfrm>
            <a:off x="5904" y="-59880"/>
            <a:ext cx="12200404" cy="6900148"/>
            <a:chOff x="-12543304" y="-12700"/>
            <a:chExt cx="12200404" cy="6900148"/>
          </a:xfrm>
        </p:grpSpPr>
        <p:sp>
          <p:nvSpPr>
            <p:cNvPr id="58" name="Retângulo 57">
              <a:extLst>
                <a:ext uri="{FF2B5EF4-FFF2-40B4-BE49-F238E27FC236}">
                  <a16:creationId xmlns:a16="http://schemas.microsoft.com/office/drawing/2014/main" id="{3FEAAE41-E643-49B0-AD89-A984E56CE7AC}"/>
                </a:ext>
              </a:extLst>
            </p:cNvPr>
            <p:cNvSpPr/>
            <p:nvPr/>
          </p:nvSpPr>
          <p:spPr>
            <a:xfrm>
              <a:off x="-12543304" y="-12700"/>
              <a:ext cx="12200404" cy="6900148"/>
            </a:xfrm>
            <a:prstGeom prst="rect">
              <a:avLst/>
            </a:prstGeom>
            <a:solidFill>
              <a:srgbClr val="FFFCEC"/>
            </a:solidFill>
            <a:ln>
              <a:noFill/>
            </a:ln>
            <a:effectLst>
              <a:outerShdw blurRad="254000" dist="1905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9" name="Forma Livre: Forma 58">
              <a:extLst>
                <a:ext uri="{FF2B5EF4-FFF2-40B4-BE49-F238E27FC236}">
                  <a16:creationId xmlns:a16="http://schemas.microsoft.com/office/drawing/2014/main" id="{5829BF5F-DF8A-4F28-B89C-637CCB4C700F}"/>
                </a:ext>
              </a:extLst>
            </p:cNvPr>
            <p:cNvSpPr/>
            <p:nvPr/>
          </p:nvSpPr>
          <p:spPr>
            <a:xfrm>
              <a:off x="-977901" y="1568019"/>
              <a:ext cx="635000" cy="3753691"/>
            </a:xfrm>
            <a:custGeom>
              <a:avLst/>
              <a:gdLst>
                <a:gd name="connsiteX0" fmla="*/ 1869440 w 1930400"/>
                <a:gd name="connsiteY0" fmla="*/ 0 h 3738880"/>
                <a:gd name="connsiteX1" fmla="*/ 1930400 w 1930400"/>
                <a:gd name="connsiteY1" fmla="*/ 3078 h 3738880"/>
                <a:gd name="connsiteX2" fmla="*/ 1930400 w 1930400"/>
                <a:gd name="connsiteY2" fmla="*/ 3735802 h 3738880"/>
                <a:gd name="connsiteX3" fmla="*/ 1869440 w 1930400"/>
                <a:gd name="connsiteY3" fmla="*/ 3738880 h 3738880"/>
                <a:gd name="connsiteX4" fmla="*/ 0 w 1930400"/>
                <a:gd name="connsiteY4" fmla="*/ 1869440 h 3738880"/>
                <a:gd name="connsiteX5" fmla="*/ 1869440 w 1930400"/>
                <a:gd name="connsiteY5" fmla="*/ 0 h 3738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30400" h="3738880">
                  <a:moveTo>
                    <a:pt x="1869440" y="0"/>
                  </a:moveTo>
                  <a:lnTo>
                    <a:pt x="1930400" y="3078"/>
                  </a:lnTo>
                  <a:lnTo>
                    <a:pt x="1930400" y="3735802"/>
                  </a:lnTo>
                  <a:lnTo>
                    <a:pt x="1869440" y="3738880"/>
                  </a:lnTo>
                  <a:cubicBezTo>
                    <a:pt x="836977" y="3738880"/>
                    <a:pt x="0" y="2901903"/>
                    <a:pt x="0" y="1869440"/>
                  </a:cubicBezTo>
                  <a:cubicBezTo>
                    <a:pt x="0" y="836977"/>
                    <a:pt x="836977" y="0"/>
                    <a:pt x="1869440" y="0"/>
                  </a:cubicBezTo>
                  <a:close/>
                </a:path>
              </a:pathLst>
            </a:custGeom>
            <a:solidFill>
              <a:srgbClr val="E838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 sz="3600" b="1">
                <a:solidFill>
                  <a:srgbClr val="FF0000"/>
                </a:solidFill>
              </a:endParaRPr>
            </a:p>
          </p:txBody>
        </p:sp>
        <p:pic>
          <p:nvPicPr>
            <p:cNvPr id="60" name="Imagem 59" descr="Logotipo&#10;&#10;Descrição gerada automaticamente">
              <a:extLst>
                <a:ext uri="{FF2B5EF4-FFF2-40B4-BE49-F238E27FC236}">
                  <a16:creationId xmlns:a16="http://schemas.microsoft.com/office/drawing/2014/main" id="{D80A4D06-2E89-4498-B31C-4DEB00CD26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066094" y="6203950"/>
              <a:ext cx="635000" cy="635000"/>
            </a:xfrm>
            <a:prstGeom prst="rect">
              <a:avLst/>
            </a:prstGeom>
          </p:spPr>
        </p:pic>
        <p:sp>
          <p:nvSpPr>
            <p:cNvPr id="61" name="CaixaDeTexto 60">
              <a:extLst>
                <a:ext uri="{FF2B5EF4-FFF2-40B4-BE49-F238E27FC236}">
                  <a16:creationId xmlns:a16="http://schemas.microsoft.com/office/drawing/2014/main" id="{461038CE-9D97-414A-A3FE-FA74FF6DE48C}"/>
                </a:ext>
              </a:extLst>
            </p:cNvPr>
            <p:cNvSpPr txBox="1"/>
            <p:nvPr/>
          </p:nvSpPr>
          <p:spPr>
            <a:xfrm rot="16200000">
              <a:off x="-2410265" y="3229691"/>
              <a:ext cx="3723729" cy="400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000" b="1">
                  <a:solidFill>
                    <a:srgbClr val="FFFCEC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Banco de dados</a:t>
              </a:r>
            </a:p>
          </p:txBody>
        </p:sp>
      </p:grpSp>
      <p:sp>
        <p:nvSpPr>
          <p:cNvPr id="72" name="CaixaDeTexto 71">
            <a:extLst>
              <a:ext uri="{FF2B5EF4-FFF2-40B4-BE49-F238E27FC236}">
                <a16:creationId xmlns:a16="http://schemas.microsoft.com/office/drawing/2014/main" id="{72B3EF4A-8308-4DE5-91B6-9719408725A6}"/>
              </a:ext>
            </a:extLst>
          </p:cNvPr>
          <p:cNvSpPr txBox="1"/>
          <p:nvPr/>
        </p:nvSpPr>
        <p:spPr>
          <a:xfrm>
            <a:off x="3537487" y="529432"/>
            <a:ext cx="47307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>
                <a:solidFill>
                  <a:srgbClr val="2A2A2A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Modelagem de dados</a:t>
            </a:r>
          </a:p>
        </p:txBody>
      </p:sp>
      <p:grpSp>
        <p:nvGrpSpPr>
          <p:cNvPr id="73" name="Agrupar 72">
            <a:extLst>
              <a:ext uri="{FF2B5EF4-FFF2-40B4-BE49-F238E27FC236}">
                <a16:creationId xmlns:a16="http://schemas.microsoft.com/office/drawing/2014/main" id="{6865EEDD-1C20-4062-81AD-AD1FD6584815}"/>
              </a:ext>
            </a:extLst>
          </p:cNvPr>
          <p:cNvGrpSpPr/>
          <p:nvPr/>
        </p:nvGrpSpPr>
        <p:grpSpPr>
          <a:xfrm>
            <a:off x="2688" y="-77417"/>
            <a:ext cx="12200404" cy="6900148"/>
            <a:chOff x="-12543304" y="-12700"/>
            <a:chExt cx="12200404" cy="6900148"/>
          </a:xfrm>
        </p:grpSpPr>
        <p:sp>
          <p:nvSpPr>
            <p:cNvPr id="74" name="Retângulo 73">
              <a:extLst>
                <a:ext uri="{FF2B5EF4-FFF2-40B4-BE49-F238E27FC236}">
                  <a16:creationId xmlns:a16="http://schemas.microsoft.com/office/drawing/2014/main" id="{C664C47C-029C-4D69-BCBE-EFEBF353AC12}"/>
                </a:ext>
              </a:extLst>
            </p:cNvPr>
            <p:cNvSpPr/>
            <p:nvPr/>
          </p:nvSpPr>
          <p:spPr>
            <a:xfrm>
              <a:off x="-12543304" y="-12700"/>
              <a:ext cx="12200404" cy="6900148"/>
            </a:xfrm>
            <a:prstGeom prst="rect">
              <a:avLst/>
            </a:prstGeom>
            <a:solidFill>
              <a:srgbClr val="FFFCEC"/>
            </a:solidFill>
            <a:ln>
              <a:noFill/>
            </a:ln>
            <a:effectLst>
              <a:outerShdw blurRad="254000" dist="1905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6" name="Forma Livre: Forma 75">
              <a:extLst>
                <a:ext uri="{FF2B5EF4-FFF2-40B4-BE49-F238E27FC236}">
                  <a16:creationId xmlns:a16="http://schemas.microsoft.com/office/drawing/2014/main" id="{83DB78B4-DABA-4236-B73C-F24D7661A841}"/>
                </a:ext>
              </a:extLst>
            </p:cNvPr>
            <p:cNvSpPr/>
            <p:nvPr/>
          </p:nvSpPr>
          <p:spPr>
            <a:xfrm>
              <a:off x="-977901" y="1568019"/>
              <a:ext cx="635000" cy="3753691"/>
            </a:xfrm>
            <a:custGeom>
              <a:avLst/>
              <a:gdLst>
                <a:gd name="connsiteX0" fmla="*/ 1869440 w 1930400"/>
                <a:gd name="connsiteY0" fmla="*/ 0 h 3738880"/>
                <a:gd name="connsiteX1" fmla="*/ 1930400 w 1930400"/>
                <a:gd name="connsiteY1" fmla="*/ 3078 h 3738880"/>
                <a:gd name="connsiteX2" fmla="*/ 1930400 w 1930400"/>
                <a:gd name="connsiteY2" fmla="*/ 3735802 h 3738880"/>
                <a:gd name="connsiteX3" fmla="*/ 1869440 w 1930400"/>
                <a:gd name="connsiteY3" fmla="*/ 3738880 h 3738880"/>
                <a:gd name="connsiteX4" fmla="*/ 0 w 1930400"/>
                <a:gd name="connsiteY4" fmla="*/ 1869440 h 3738880"/>
                <a:gd name="connsiteX5" fmla="*/ 1869440 w 1930400"/>
                <a:gd name="connsiteY5" fmla="*/ 0 h 3738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30400" h="3738880">
                  <a:moveTo>
                    <a:pt x="1869440" y="0"/>
                  </a:moveTo>
                  <a:lnTo>
                    <a:pt x="1930400" y="3078"/>
                  </a:lnTo>
                  <a:lnTo>
                    <a:pt x="1930400" y="3735802"/>
                  </a:lnTo>
                  <a:lnTo>
                    <a:pt x="1869440" y="3738880"/>
                  </a:lnTo>
                  <a:cubicBezTo>
                    <a:pt x="836977" y="3738880"/>
                    <a:pt x="0" y="2901903"/>
                    <a:pt x="0" y="1869440"/>
                  </a:cubicBezTo>
                  <a:cubicBezTo>
                    <a:pt x="0" y="836977"/>
                    <a:pt x="836977" y="0"/>
                    <a:pt x="1869440" y="0"/>
                  </a:cubicBezTo>
                  <a:close/>
                </a:path>
              </a:pathLst>
            </a:custGeom>
            <a:solidFill>
              <a:srgbClr val="E838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 sz="3600" b="1">
                <a:solidFill>
                  <a:srgbClr val="FF0000"/>
                </a:solidFill>
              </a:endParaRPr>
            </a:p>
          </p:txBody>
        </p:sp>
        <p:pic>
          <p:nvPicPr>
            <p:cNvPr id="77" name="Imagem 76" descr="Logotipo&#10;&#10;Descrição gerada automaticamente">
              <a:extLst>
                <a:ext uri="{FF2B5EF4-FFF2-40B4-BE49-F238E27FC236}">
                  <a16:creationId xmlns:a16="http://schemas.microsoft.com/office/drawing/2014/main" id="{FFBDD7B1-90A2-44E9-B711-8BA9EA67E9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066094" y="6203950"/>
              <a:ext cx="635000" cy="635000"/>
            </a:xfrm>
            <a:prstGeom prst="rect">
              <a:avLst/>
            </a:prstGeom>
          </p:spPr>
        </p:pic>
        <p:sp>
          <p:nvSpPr>
            <p:cNvPr id="78" name="CaixaDeTexto 77">
              <a:extLst>
                <a:ext uri="{FF2B5EF4-FFF2-40B4-BE49-F238E27FC236}">
                  <a16:creationId xmlns:a16="http://schemas.microsoft.com/office/drawing/2014/main" id="{1968CB45-32C8-40F1-AE7D-85F8F3DB7363}"/>
                </a:ext>
              </a:extLst>
            </p:cNvPr>
            <p:cNvSpPr txBox="1"/>
            <p:nvPr/>
          </p:nvSpPr>
          <p:spPr>
            <a:xfrm rot="16200000">
              <a:off x="-2410265" y="3229691"/>
              <a:ext cx="3723729" cy="400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000" b="1">
                  <a:solidFill>
                    <a:srgbClr val="FFFCEC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Banco de dados</a:t>
              </a:r>
            </a:p>
          </p:txBody>
        </p:sp>
      </p:grpSp>
      <p:sp>
        <p:nvSpPr>
          <p:cNvPr id="81" name="CaixaDeTexto 80">
            <a:extLst>
              <a:ext uri="{FF2B5EF4-FFF2-40B4-BE49-F238E27FC236}">
                <a16:creationId xmlns:a16="http://schemas.microsoft.com/office/drawing/2014/main" id="{6C1FD89B-47A5-4401-A335-BB1E88BABCE1}"/>
              </a:ext>
            </a:extLst>
          </p:cNvPr>
          <p:cNvSpPr txBox="1"/>
          <p:nvPr/>
        </p:nvSpPr>
        <p:spPr>
          <a:xfrm>
            <a:off x="3537487" y="529432"/>
            <a:ext cx="48622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>
                <a:solidFill>
                  <a:srgbClr val="2A2A2A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Script banco de dados</a:t>
            </a:r>
          </a:p>
        </p:txBody>
      </p:sp>
      <p:pic>
        <p:nvPicPr>
          <p:cNvPr id="82" name="Imagem 81" descr="Logotipo&#10;&#10;Descrição gerada automaticamente">
            <a:extLst>
              <a:ext uri="{FF2B5EF4-FFF2-40B4-BE49-F238E27FC236}">
                <a16:creationId xmlns:a16="http://schemas.microsoft.com/office/drawing/2014/main" id="{9A35DEF4-30C7-4C11-861D-E1DAAECB80C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3490" y="1928077"/>
            <a:ext cx="3825788" cy="2150639"/>
          </a:xfrm>
          <a:prstGeom prst="rect">
            <a:avLst/>
          </a:prstGeom>
        </p:spPr>
      </p:pic>
      <p:grpSp>
        <p:nvGrpSpPr>
          <p:cNvPr id="83" name="Agrupar 82">
            <a:extLst>
              <a:ext uri="{FF2B5EF4-FFF2-40B4-BE49-F238E27FC236}">
                <a16:creationId xmlns:a16="http://schemas.microsoft.com/office/drawing/2014/main" id="{E2AD9920-EBA6-47CB-9402-05BFA4E5DE66}"/>
              </a:ext>
            </a:extLst>
          </p:cNvPr>
          <p:cNvGrpSpPr/>
          <p:nvPr/>
        </p:nvGrpSpPr>
        <p:grpSpPr>
          <a:xfrm>
            <a:off x="6984" y="-38544"/>
            <a:ext cx="12200404" cy="6900148"/>
            <a:chOff x="-12543304" y="-12700"/>
            <a:chExt cx="12200404" cy="6900148"/>
          </a:xfrm>
        </p:grpSpPr>
        <p:sp>
          <p:nvSpPr>
            <p:cNvPr id="84" name="Retângulo 83">
              <a:extLst>
                <a:ext uri="{FF2B5EF4-FFF2-40B4-BE49-F238E27FC236}">
                  <a16:creationId xmlns:a16="http://schemas.microsoft.com/office/drawing/2014/main" id="{A0F986F1-8CA5-451D-99BE-59916506AF63}"/>
                </a:ext>
              </a:extLst>
            </p:cNvPr>
            <p:cNvSpPr/>
            <p:nvPr/>
          </p:nvSpPr>
          <p:spPr>
            <a:xfrm>
              <a:off x="-12543304" y="-12700"/>
              <a:ext cx="12200404" cy="6900148"/>
            </a:xfrm>
            <a:prstGeom prst="rect">
              <a:avLst/>
            </a:prstGeom>
            <a:solidFill>
              <a:srgbClr val="FFFCEC"/>
            </a:solidFill>
            <a:ln>
              <a:noFill/>
            </a:ln>
            <a:effectLst>
              <a:outerShdw blurRad="254000" dist="1905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5" name="Forma Livre: Forma 84">
              <a:extLst>
                <a:ext uri="{FF2B5EF4-FFF2-40B4-BE49-F238E27FC236}">
                  <a16:creationId xmlns:a16="http://schemas.microsoft.com/office/drawing/2014/main" id="{49519A47-1F91-41D8-82BE-879717039EAF}"/>
                </a:ext>
              </a:extLst>
            </p:cNvPr>
            <p:cNvSpPr/>
            <p:nvPr/>
          </p:nvSpPr>
          <p:spPr>
            <a:xfrm>
              <a:off x="-977901" y="1568019"/>
              <a:ext cx="635000" cy="3753691"/>
            </a:xfrm>
            <a:custGeom>
              <a:avLst/>
              <a:gdLst>
                <a:gd name="connsiteX0" fmla="*/ 1869440 w 1930400"/>
                <a:gd name="connsiteY0" fmla="*/ 0 h 3738880"/>
                <a:gd name="connsiteX1" fmla="*/ 1930400 w 1930400"/>
                <a:gd name="connsiteY1" fmla="*/ 3078 h 3738880"/>
                <a:gd name="connsiteX2" fmla="*/ 1930400 w 1930400"/>
                <a:gd name="connsiteY2" fmla="*/ 3735802 h 3738880"/>
                <a:gd name="connsiteX3" fmla="*/ 1869440 w 1930400"/>
                <a:gd name="connsiteY3" fmla="*/ 3738880 h 3738880"/>
                <a:gd name="connsiteX4" fmla="*/ 0 w 1930400"/>
                <a:gd name="connsiteY4" fmla="*/ 1869440 h 3738880"/>
                <a:gd name="connsiteX5" fmla="*/ 1869440 w 1930400"/>
                <a:gd name="connsiteY5" fmla="*/ 0 h 3738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30400" h="3738880">
                  <a:moveTo>
                    <a:pt x="1869440" y="0"/>
                  </a:moveTo>
                  <a:lnTo>
                    <a:pt x="1930400" y="3078"/>
                  </a:lnTo>
                  <a:lnTo>
                    <a:pt x="1930400" y="3735802"/>
                  </a:lnTo>
                  <a:lnTo>
                    <a:pt x="1869440" y="3738880"/>
                  </a:lnTo>
                  <a:cubicBezTo>
                    <a:pt x="836977" y="3738880"/>
                    <a:pt x="0" y="2901903"/>
                    <a:pt x="0" y="1869440"/>
                  </a:cubicBezTo>
                  <a:cubicBezTo>
                    <a:pt x="0" y="836977"/>
                    <a:pt x="836977" y="0"/>
                    <a:pt x="1869440" y="0"/>
                  </a:cubicBezTo>
                  <a:close/>
                </a:path>
              </a:pathLst>
            </a:custGeom>
            <a:solidFill>
              <a:srgbClr val="E838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 sz="3600" b="1">
                <a:solidFill>
                  <a:srgbClr val="FF0000"/>
                </a:solidFill>
              </a:endParaRPr>
            </a:p>
          </p:txBody>
        </p:sp>
        <p:pic>
          <p:nvPicPr>
            <p:cNvPr id="86" name="Imagem 85" descr="Logotipo&#10;&#10;Descrição gerada automaticamente">
              <a:extLst>
                <a:ext uri="{FF2B5EF4-FFF2-40B4-BE49-F238E27FC236}">
                  <a16:creationId xmlns:a16="http://schemas.microsoft.com/office/drawing/2014/main" id="{1D9E54F0-B74A-4870-8C41-33D480A125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066094" y="6203950"/>
              <a:ext cx="635000" cy="635000"/>
            </a:xfrm>
            <a:prstGeom prst="rect">
              <a:avLst/>
            </a:prstGeom>
          </p:spPr>
        </p:pic>
        <p:sp>
          <p:nvSpPr>
            <p:cNvPr id="87" name="CaixaDeTexto 86">
              <a:extLst>
                <a:ext uri="{FF2B5EF4-FFF2-40B4-BE49-F238E27FC236}">
                  <a16:creationId xmlns:a16="http://schemas.microsoft.com/office/drawing/2014/main" id="{3D1144AF-0186-4CF1-BF2F-8D873DE24058}"/>
                </a:ext>
              </a:extLst>
            </p:cNvPr>
            <p:cNvSpPr txBox="1"/>
            <p:nvPr/>
          </p:nvSpPr>
          <p:spPr>
            <a:xfrm rot="16200000">
              <a:off x="-2410265" y="3229691"/>
              <a:ext cx="3723729" cy="400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000" b="1">
                  <a:solidFill>
                    <a:srgbClr val="FFFCEC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Site institucional</a:t>
              </a:r>
            </a:p>
          </p:txBody>
        </p:sp>
      </p:grpSp>
      <p:sp>
        <p:nvSpPr>
          <p:cNvPr id="79" name="CaixaDeTexto 78">
            <a:extLst>
              <a:ext uri="{FF2B5EF4-FFF2-40B4-BE49-F238E27FC236}">
                <a16:creationId xmlns:a16="http://schemas.microsoft.com/office/drawing/2014/main" id="{069E7CEC-2B6B-4C28-8877-44168A459E33}"/>
              </a:ext>
            </a:extLst>
          </p:cNvPr>
          <p:cNvSpPr txBox="1"/>
          <p:nvPr/>
        </p:nvSpPr>
        <p:spPr>
          <a:xfrm>
            <a:off x="1642756" y="815651"/>
            <a:ext cx="3538148" cy="584775"/>
          </a:xfrm>
          <a:prstGeom prst="rect">
            <a:avLst/>
          </a:prstGeom>
          <a:noFill/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pt-BR" sz="3200" b="1">
                <a:solidFill>
                  <a:srgbClr val="2A2A2A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Site institucional</a:t>
            </a:r>
          </a:p>
        </p:txBody>
      </p:sp>
      <p:sp>
        <p:nvSpPr>
          <p:cNvPr id="80" name="CaixaDeTexto 79">
            <a:extLst>
              <a:ext uri="{FF2B5EF4-FFF2-40B4-BE49-F238E27FC236}">
                <a16:creationId xmlns:a16="http://schemas.microsoft.com/office/drawing/2014/main" id="{6D41BF5F-2E6B-4ED2-948A-B8108452AE32}"/>
              </a:ext>
            </a:extLst>
          </p:cNvPr>
          <p:cNvSpPr txBox="1"/>
          <p:nvPr/>
        </p:nvSpPr>
        <p:spPr>
          <a:xfrm>
            <a:off x="6653920" y="815306"/>
            <a:ext cx="3962944" cy="584775"/>
          </a:xfrm>
          <a:prstGeom prst="rect">
            <a:avLst/>
          </a:prstGeom>
          <a:noFill/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pt-BR" sz="3200" b="1">
                <a:solidFill>
                  <a:srgbClr val="2A2A2A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Plataforma cliente</a:t>
            </a:r>
          </a:p>
        </p:txBody>
      </p:sp>
      <p:pic>
        <p:nvPicPr>
          <p:cNvPr id="23" name="Imagem 22">
            <a:extLst>
              <a:ext uri="{FF2B5EF4-FFF2-40B4-BE49-F238E27FC236}">
                <a16:creationId xmlns:a16="http://schemas.microsoft.com/office/drawing/2014/main" id="{F0DD1B5B-BA1A-439A-9449-B7C6A4DC216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387395" y="1587141"/>
            <a:ext cx="4196077" cy="4166937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pic>
        <p:nvPicPr>
          <p:cNvPr id="25" name="Imagem 24">
            <a:extLst>
              <a:ext uri="{FF2B5EF4-FFF2-40B4-BE49-F238E27FC236}">
                <a16:creationId xmlns:a16="http://schemas.microsoft.com/office/drawing/2014/main" id="{78CF7E7B-DAC9-428E-9608-0FA5413E2F9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077083" y="1572070"/>
            <a:ext cx="2511148" cy="4682244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grpSp>
        <p:nvGrpSpPr>
          <p:cNvPr id="88" name="Agrupar 87">
            <a:extLst>
              <a:ext uri="{FF2B5EF4-FFF2-40B4-BE49-F238E27FC236}">
                <a16:creationId xmlns:a16="http://schemas.microsoft.com/office/drawing/2014/main" id="{817F582F-BB88-4ECC-8449-6BD256DA508F}"/>
              </a:ext>
            </a:extLst>
          </p:cNvPr>
          <p:cNvGrpSpPr/>
          <p:nvPr/>
        </p:nvGrpSpPr>
        <p:grpSpPr>
          <a:xfrm>
            <a:off x="8594" y="-47180"/>
            <a:ext cx="12200404" cy="6900148"/>
            <a:chOff x="-12543304" y="-12700"/>
            <a:chExt cx="12200404" cy="6900148"/>
          </a:xfrm>
        </p:grpSpPr>
        <p:sp>
          <p:nvSpPr>
            <p:cNvPr id="89" name="Retângulo 88">
              <a:extLst>
                <a:ext uri="{FF2B5EF4-FFF2-40B4-BE49-F238E27FC236}">
                  <a16:creationId xmlns:a16="http://schemas.microsoft.com/office/drawing/2014/main" id="{6549E260-CBEB-46DA-B074-816162C7D329}"/>
                </a:ext>
              </a:extLst>
            </p:cNvPr>
            <p:cNvSpPr/>
            <p:nvPr/>
          </p:nvSpPr>
          <p:spPr>
            <a:xfrm>
              <a:off x="-12543304" y="-12700"/>
              <a:ext cx="12200404" cy="6900148"/>
            </a:xfrm>
            <a:prstGeom prst="rect">
              <a:avLst/>
            </a:prstGeom>
            <a:solidFill>
              <a:srgbClr val="FFFCEC"/>
            </a:solidFill>
            <a:ln>
              <a:noFill/>
            </a:ln>
            <a:effectLst>
              <a:outerShdw blurRad="254000" dist="1905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0" name="Forma Livre: Forma 89">
              <a:extLst>
                <a:ext uri="{FF2B5EF4-FFF2-40B4-BE49-F238E27FC236}">
                  <a16:creationId xmlns:a16="http://schemas.microsoft.com/office/drawing/2014/main" id="{13650B09-B6EF-4C0F-86CC-48ECF0BD5A83}"/>
                </a:ext>
              </a:extLst>
            </p:cNvPr>
            <p:cNvSpPr/>
            <p:nvPr/>
          </p:nvSpPr>
          <p:spPr>
            <a:xfrm>
              <a:off x="-977901" y="1568019"/>
              <a:ext cx="635000" cy="3753691"/>
            </a:xfrm>
            <a:custGeom>
              <a:avLst/>
              <a:gdLst>
                <a:gd name="connsiteX0" fmla="*/ 1869440 w 1930400"/>
                <a:gd name="connsiteY0" fmla="*/ 0 h 3738880"/>
                <a:gd name="connsiteX1" fmla="*/ 1930400 w 1930400"/>
                <a:gd name="connsiteY1" fmla="*/ 3078 h 3738880"/>
                <a:gd name="connsiteX2" fmla="*/ 1930400 w 1930400"/>
                <a:gd name="connsiteY2" fmla="*/ 3735802 h 3738880"/>
                <a:gd name="connsiteX3" fmla="*/ 1869440 w 1930400"/>
                <a:gd name="connsiteY3" fmla="*/ 3738880 h 3738880"/>
                <a:gd name="connsiteX4" fmla="*/ 0 w 1930400"/>
                <a:gd name="connsiteY4" fmla="*/ 1869440 h 3738880"/>
                <a:gd name="connsiteX5" fmla="*/ 1869440 w 1930400"/>
                <a:gd name="connsiteY5" fmla="*/ 0 h 3738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30400" h="3738880">
                  <a:moveTo>
                    <a:pt x="1869440" y="0"/>
                  </a:moveTo>
                  <a:lnTo>
                    <a:pt x="1930400" y="3078"/>
                  </a:lnTo>
                  <a:lnTo>
                    <a:pt x="1930400" y="3735802"/>
                  </a:lnTo>
                  <a:lnTo>
                    <a:pt x="1869440" y="3738880"/>
                  </a:lnTo>
                  <a:cubicBezTo>
                    <a:pt x="836977" y="3738880"/>
                    <a:pt x="0" y="2901903"/>
                    <a:pt x="0" y="1869440"/>
                  </a:cubicBezTo>
                  <a:cubicBezTo>
                    <a:pt x="0" y="836977"/>
                    <a:pt x="836977" y="0"/>
                    <a:pt x="1869440" y="0"/>
                  </a:cubicBezTo>
                  <a:close/>
                </a:path>
              </a:pathLst>
            </a:custGeom>
            <a:solidFill>
              <a:srgbClr val="1D35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 sz="3600" b="1">
                <a:solidFill>
                  <a:srgbClr val="FF0000"/>
                </a:solidFill>
              </a:endParaRPr>
            </a:p>
          </p:txBody>
        </p:sp>
        <p:pic>
          <p:nvPicPr>
            <p:cNvPr id="91" name="Imagem 90" descr="Logotipo&#10;&#10;Descrição gerada automaticamente">
              <a:extLst>
                <a:ext uri="{FF2B5EF4-FFF2-40B4-BE49-F238E27FC236}">
                  <a16:creationId xmlns:a16="http://schemas.microsoft.com/office/drawing/2014/main" id="{0C9F3806-75C5-4539-924A-8F9C1C821B6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066094" y="6203950"/>
              <a:ext cx="635000" cy="635000"/>
            </a:xfrm>
            <a:prstGeom prst="rect">
              <a:avLst/>
            </a:prstGeom>
          </p:spPr>
        </p:pic>
        <p:sp>
          <p:nvSpPr>
            <p:cNvPr id="92" name="CaixaDeTexto 91">
              <a:extLst>
                <a:ext uri="{FF2B5EF4-FFF2-40B4-BE49-F238E27FC236}">
                  <a16:creationId xmlns:a16="http://schemas.microsoft.com/office/drawing/2014/main" id="{58D13338-A3D7-4984-91AD-FEE8D92ACAA6}"/>
                </a:ext>
              </a:extLst>
            </p:cNvPr>
            <p:cNvSpPr txBox="1"/>
            <p:nvPr/>
          </p:nvSpPr>
          <p:spPr>
            <a:xfrm rot="16200000">
              <a:off x="-2410265" y="3229691"/>
              <a:ext cx="3723729" cy="400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000" b="1">
                  <a:solidFill>
                    <a:srgbClr val="FFFCEC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Conclusão</a:t>
              </a:r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9E0A6B7B-92CF-96A1-786D-6DD4900355DD}"/>
              </a:ext>
            </a:extLst>
          </p:cNvPr>
          <p:cNvSpPr/>
          <p:nvPr/>
        </p:nvSpPr>
        <p:spPr>
          <a:xfrm>
            <a:off x="1491576" y="632164"/>
            <a:ext cx="8477058" cy="5585448"/>
          </a:xfrm>
          <a:prstGeom prst="rect">
            <a:avLst/>
          </a:prstGeom>
          <a:solidFill>
            <a:srgbClr val="FFFCEC"/>
          </a:solidFill>
          <a:ln>
            <a:solidFill>
              <a:srgbClr val="FFFCE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b="1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Conclusão e Finalização.</a:t>
            </a:r>
            <a:r>
              <a:rPr lang="en-US" sz="5400" b="1"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7797453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8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1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4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0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3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8" presetClass="emph" presetSubtype="0" decel="52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8700000">
                                      <p:cBhvr>
                                        <p:cTn id="45" dur="2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6" presetID="8" presetClass="emph" presetSubtype="0" decel="52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6660000">
                                      <p:cBhvr>
                                        <p:cTn id="47" dur="2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8" presetID="8" presetClass="emph" presetSubtype="0" decel="52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4260000">
                                      <p:cBhvr>
                                        <p:cTn id="49" dur="2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0" presetID="8" presetClass="emph" presetSubtype="0" decel="52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10260000">
                                      <p:cBhvr>
                                        <p:cTn id="51" dur="2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2" presetID="6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4" dur="2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6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7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2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5" dur="2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8" dur="2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1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" grpId="0" animBg="1"/>
      <p:bldP spid="7" grpId="0"/>
      <p:bldP spid="93" grpId="0" animBg="1"/>
      <p:bldP spid="104" grpId="0"/>
      <p:bldP spid="94" grpId="0" animBg="1"/>
      <p:bldP spid="121" grpId="0"/>
      <p:bldP spid="97" grpId="0" animBg="1"/>
      <p:bldP spid="102" grpId="0"/>
      <p:bldP spid="79" grpId="0"/>
      <p:bldP spid="80" grpId="0"/>
    </p:bld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D94351161D70F4CAEBD7B86231B3DDF" ma:contentTypeVersion="2" ma:contentTypeDescription="Create a new document." ma:contentTypeScope="" ma:versionID="245570d68b3282754b5d3b99ab40f58a">
  <xsd:schema xmlns:xsd="http://www.w3.org/2001/XMLSchema" xmlns:xs="http://www.w3.org/2001/XMLSchema" xmlns:p="http://schemas.microsoft.com/office/2006/metadata/properties" xmlns:ns3="4bc5c97c-1d73-4ddd-b761-3e2b250dfd29" targetNamespace="http://schemas.microsoft.com/office/2006/metadata/properties" ma:root="true" ma:fieldsID="ba40cc18a6223543614e9d842058bc6d" ns3:_="">
    <xsd:import namespace="4bc5c97c-1d73-4ddd-b761-3e2b250dfd29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bc5c97c-1d73-4ddd-b761-3e2b250dfd2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B8D3B53E-034A-4A89-B5C3-491EAE4FB267}">
  <ds:schemaRefs>
    <ds:schemaRef ds:uri="4bc5c97c-1d73-4ddd-b761-3e2b250dfd29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86BFAA75-6AE3-4237-A9FC-77A1803FA09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E4A5E09-E33E-4110-B876-626908104D49}">
  <ds:schemaRefs>
    <ds:schemaRef ds:uri="4bc5c97c-1d73-4ddd-b761-3e2b250dfd29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641</Words>
  <Application>Microsoft Office PowerPoint</Application>
  <PresentationFormat>Widescreen</PresentationFormat>
  <Paragraphs>209</Paragraphs>
  <Slides>15</Slides>
  <Notes>3</Notes>
  <HiddenSlides>6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Poppins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LINCOLN FERREIRA DE JESUS DO CARMO .</dc:creator>
  <cp:lastModifiedBy>LINCOLN FERREIRA DE JESUS DO CARMO .</cp:lastModifiedBy>
  <cp:revision>1</cp:revision>
  <dcterms:created xsi:type="dcterms:W3CDTF">2022-04-16T04:38:14Z</dcterms:created>
  <dcterms:modified xsi:type="dcterms:W3CDTF">2022-04-24T16:28:11Z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0x010100CD94351161D70F4CAEBD7B86231B3DDF</vt:lpwstr>
  </property>
</Properties>
</file>